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360" r:id="rId2"/>
    <p:sldId id="344" r:id="rId3"/>
    <p:sldId id="359" r:id="rId4"/>
    <p:sldId id="357" r:id="rId5"/>
    <p:sldId id="361" r:id="rId6"/>
    <p:sldId id="370" r:id="rId7"/>
    <p:sldId id="371" r:id="rId8"/>
    <p:sldId id="378" r:id="rId9"/>
    <p:sldId id="377" r:id="rId10"/>
    <p:sldId id="375" r:id="rId11"/>
    <p:sldId id="373" r:id="rId12"/>
    <p:sldId id="376" r:id="rId13"/>
    <p:sldId id="365" r:id="rId14"/>
    <p:sldId id="366" r:id="rId15"/>
    <p:sldId id="367" r:id="rId16"/>
    <p:sldId id="36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8">
          <p15:clr>
            <a:srgbClr val="A4A3A4"/>
          </p15:clr>
        </p15:guide>
        <p15:guide id="2" orient="horz" pos="4032">
          <p15:clr>
            <a:srgbClr val="A4A3A4"/>
          </p15:clr>
        </p15:guide>
        <p15:guide id="3" orient="horz" pos="157">
          <p15:clr>
            <a:srgbClr val="A4A3A4"/>
          </p15:clr>
        </p15:guide>
        <p15:guide id="4" orient="horz" pos="1009">
          <p15:clr>
            <a:srgbClr val="A4A3A4"/>
          </p15:clr>
        </p15:guide>
        <p15:guide id="5" orient="horz" pos="3888">
          <p15:clr>
            <a:srgbClr val="A4A3A4"/>
          </p15:clr>
        </p15:guide>
        <p15:guide id="6" pos="5470">
          <p15:clr>
            <a:srgbClr val="A4A3A4"/>
          </p15:clr>
        </p15:guide>
        <p15:guide id="7" pos="287">
          <p15:clr>
            <a:srgbClr val="A4A3A4"/>
          </p15:clr>
        </p15:guide>
        <p15:guide id="8" pos="2895">
          <p15:clr>
            <a:srgbClr val="A4A3A4"/>
          </p15:clr>
        </p15:guide>
        <p15:guide id="9" pos="2811">
          <p15:clr>
            <a:srgbClr val="A4A3A4"/>
          </p15:clr>
        </p15:guide>
        <p15:guide id="10" pos="296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09" autoAdjust="0"/>
    <p:restoredTop sz="94660"/>
  </p:normalViewPr>
  <p:slideViewPr>
    <p:cSldViewPr snapToGrid="0">
      <p:cViewPr varScale="1">
        <p:scale>
          <a:sx n="74" d="100"/>
          <a:sy n="74" d="100"/>
        </p:scale>
        <p:origin x="1128" y="54"/>
      </p:cViewPr>
      <p:guideLst>
        <p:guide orient="horz" pos="2218"/>
        <p:guide orient="horz" pos="4032"/>
        <p:guide orient="horz" pos="157"/>
        <p:guide orient="horz" pos="1009"/>
        <p:guide orient="horz" pos="3888"/>
        <p:guide pos="5470"/>
        <p:guide pos="287"/>
        <p:guide pos="2895"/>
        <p:guide pos="2811"/>
        <p:guide pos="2963"/>
      </p:guideLst>
    </p:cSldViewPr>
  </p:slideViewPr>
  <p:notesTextViewPr>
    <p:cViewPr>
      <p:scale>
        <a:sx n="100" d="100"/>
        <a:sy n="100" d="100"/>
      </p:scale>
      <p:origin x="0" y="0"/>
    </p:cViewPr>
  </p:notesTextViewPr>
  <p:sorterViewPr>
    <p:cViewPr>
      <p:scale>
        <a:sx n="163" d="100"/>
        <a:sy n="163" d="100"/>
      </p:scale>
      <p:origin x="0" y="0"/>
    </p:cViewPr>
  </p:sorterViewPr>
  <p:notesViewPr>
    <p:cSldViewPr snapToGrid="0" showGuides="1">
      <p:cViewPr varScale="1">
        <p:scale>
          <a:sx n="74" d="100"/>
          <a:sy n="74" d="100"/>
        </p:scale>
        <p:origin x="-7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latin typeface="Arial" panose="020B0604020202020204" pitchFamily="34" charset="0"/>
              </a:rPr>
              <a:pPr/>
              <a:t>7/26/2016</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ED7FC5FE-6F0D-D34A-8EE6-C95B4F5F4DC8}" type="datetimeFigureOut">
              <a:rPr lang="en-US" smtClean="0"/>
              <a:pPr/>
              <a:t>7/26/2016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D61C8689-8455-3546-ADF9-3B7273760F66}" type="slidenum">
              <a:rPr lang="en-US" smtClean="0"/>
              <a:pPr/>
              <a:t>‹#›</a:t>
            </a:fld>
            <a:endParaRPr lang="en-US" dirty="0"/>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panose="020B0604020202020204" pitchFamily="34" charset="0"/>
        <a:ea typeface="+mn-ea"/>
        <a:cs typeface="+mn-cs"/>
      </a:defRPr>
    </a:lvl1pPr>
    <a:lvl2pPr marL="457200" algn="l" defTabSz="457200" rtl="0" eaLnBrk="1" latinLnBrk="0" hangingPunct="1">
      <a:defRPr sz="1200" kern="1200">
        <a:solidFill>
          <a:schemeClr val="tx1"/>
        </a:solidFill>
        <a:latin typeface="Arial" panose="020B0604020202020204" pitchFamily="34" charset="0"/>
        <a:ea typeface="+mn-ea"/>
        <a:cs typeface="+mn-cs"/>
      </a:defRPr>
    </a:lvl2pPr>
    <a:lvl3pPr marL="914400" algn="l" defTabSz="457200" rtl="0" eaLnBrk="1" latinLnBrk="0" hangingPunct="1">
      <a:defRPr sz="1200" kern="1200">
        <a:solidFill>
          <a:schemeClr val="tx1"/>
        </a:solidFill>
        <a:latin typeface="Arial" panose="020B0604020202020204" pitchFamily="34" charset="0"/>
        <a:ea typeface="+mn-ea"/>
        <a:cs typeface="+mn-cs"/>
      </a:defRPr>
    </a:lvl3pPr>
    <a:lvl4pPr marL="1371600" algn="l" defTabSz="457200" rtl="0" eaLnBrk="1" latinLnBrk="0" hangingPunct="1">
      <a:defRPr sz="1200" kern="1200">
        <a:solidFill>
          <a:schemeClr val="tx1"/>
        </a:solidFill>
        <a:latin typeface="Arial" panose="020B0604020202020204" pitchFamily="34" charset="0"/>
        <a:ea typeface="+mn-ea"/>
        <a:cs typeface="+mn-cs"/>
      </a:defRPr>
    </a:lvl4pPr>
    <a:lvl5pPr marL="1828800" algn="l" defTabSz="457200" rtl="0" eaLnBrk="1" latinLnBrk="0" hangingPunct="1">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0739" y="2961596"/>
            <a:ext cx="8212886" cy="1470025"/>
          </a:xfrm>
        </p:spPr>
        <p:txBody>
          <a:bodyPr lIns="0" rIns="0" anchor="b" anchorCtr="0">
            <a:noAutofit/>
          </a:bodyPr>
          <a:lstStyle>
            <a:lvl1pPr>
              <a:defRPr sz="3600" baseline="0">
                <a:solidFill>
                  <a:schemeClr val="bg1"/>
                </a:solidFill>
                <a:latin typeface="+mj-lt"/>
                <a:cs typeface="Arial" panose="020B0604020202020204" pitchFamily="34" charset="0"/>
              </a:defRPr>
            </a:lvl1pPr>
          </a:lstStyle>
          <a:p>
            <a:r>
              <a:rPr lang="en-US" dirty="0" err="1"/>
              <a:t>36pt</a:t>
            </a:r>
            <a:r>
              <a:rPr lang="en-US" dirty="0"/>
              <a:t> Arial Presentation Title</a:t>
            </a:r>
            <a:br>
              <a:rPr lang="en-US" dirty="0"/>
            </a:br>
            <a:r>
              <a:rPr lang="en-US" dirty="0"/>
              <a:t>Title of Presentation Line Two</a:t>
            </a:r>
          </a:p>
        </p:txBody>
      </p:sp>
      <p:sp>
        <p:nvSpPr>
          <p:cNvPr id="3" name="Subtitle 2"/>
          <p:cNvSpPr>
            <a:spLocks noGrp="1"/>
          </p:cNvSpPr>
          <p:nvPr>
            <p:ph type="subTitle" idx="1" hasCustomPrompt="1"/>
          </p:nvPr>
        </p:nvSpPr>
        <p:spPr>
          <a:xfrm>
            <a:off x="455613" y="4651630"/>
            <a:ext cx="6330212" cy="1233813"/>
          </a:xfrm>
        </p:spPr>
        <p:txBody>
          <a:bodyPr lIns="0" rIns="0">
            <a:noAutofit/>
          </a:bodyPr>
          <a:lstStyle>
            <a:lvl1pPr marL="0" indent="0" algn="l">
              <a:buNone/>
              <a:defRPr sz="1600" b="1" baseline="0">
                <a:solidFill>
                  <a:schemeClr val="bg1"/>
                </a:solidFill>
                <a:latin typeface="+mn-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16pt</a:t>
            </a:r>
            <a:r>
              <a:rPr lang="en-US" dirty="0"/>
              <a:t> Arial Bolded Subhead, Date, Etc.</a:t>
            </a:r>
          </a:p>
        </p:txBody>
      </p:sp>
      <p:pic>
        <p:nvPicPr>
          <p:cNvPr id="1027" name="Picture 3" descr="W:\Clients\Intel\PRODUCTION\2012_13_Production\ASSETS_LOGOS_2012-13\Assets_Complete_2012-13\ PEEL AWAY\Intel_Peels\Intel_Peels_RGB\Peel_rgb_png\peel_rt_btm_drkBlue_rgb_216.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54891" y="5394579"/>
            <a:ext cx="1892808" cy="14634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455613" y="6470533"/>
            <a:ext cx="1893147" cy="138499"/>
          </a:xfrm>
          <a:prstGeom prst="rect">
            <a:avLst/>
          </a:prstGeom>
        </p:spPr>
        <p:txBody>
          <a:bodyPr wrap="none" lIns="0" tIns="0" rIns="0" bIns="0">
            <a:spAutoFit/>
          </a:bodyPr>
          <a:lstStyle/>
          <a:p>
            <a:pPr algn="l" rtl="0"/>
            <a:r>
              <a:rPr lang="en-US" sz="900" b="0" i="0" u="none" strike="noStrike" kern="1200" baseline="0" dirty="0">
                <a:solidFill>
                  <a:schemeClr val="accent3"/>
                </a:solidFill>
                <a:latin typeface="+mn-lt"/>
                <a:ea typeface="+mn-ea"/>
                <a:cs typeface="Arial" panose="020B0604020202020204" pitchFamily="34" charset="0"/>
              </a:rPr>
              <a:t>Intel Confidential — Do Not Forward</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613" y="1564647"/>
            <a:ext cx="1085850" cy="942975"/>
          </a:xfrm>
          <a:prstGeom prst="rect">
            <a:avLst/>
          </a:prstGeom>
        </p:spPr>
      </p:pic>
    </p:spTree>
    <p:extLst>
      <p:ext uri="{BB962C8B-B14F-4D97-AF65-F5344CB8AC3E}">
        <p14:creationId xmlns:p14="http://schemas.microsoft.com/office/powerpoint/2010/main" val="6297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59448"/>
            <a:ext cx="7772400" cy="1362075"/>
          </a:xfrm>
        </p:spPr>
        <p:txBody>
          <a:bodyPr anchor="b" anchorCtr="0">
            <a:noAutofit/>
          </a:bodyPr>
          <a:lstStyle>
            <a:lvl1pPr algn="l">
              <a:defRPr sz="3600" b="0" cap="none">
                <a:solidFill>
                  <a:schemeClr val="accent1"/>
                </a:solidFill>
                <a:latin typeface="+mj-lt"/>
                <a:cs typeface="Arial" panose="020B0604020202020204" pitchFamily="34" charset="0"/>
              </a:defRPr>
            </a:lvl1pPr>
          </a:lstStyle>
          <a:p>
            <a:r>
              <a:rPr lang="en-US" dirty="0" err="1"/>
              <a:t>36pt</a:t>
            </a:r>
            <a:r>
              <a:rPr lang="en-US" dirty="0"/>
              <a:t> Arial Text</a:t>
            </a:r>
          </a:p>
        </p:txBody>
      </p:sp>
      <p:sp>
        <p:nvSpPr>
          <p:cNvPr id="3" name="Text Placeholder 2"/>
          <p:cNvSpPr>
            <a:spLocks noGrp="1"/>
          </p:cNvSpPr>
          <p:nvPr>
            <p:ph type="body" idx="1" hasCustomPrompt="1"/>
          </p:nvPr>
        </p:nvSpPr>
        <p:spPr>
          <a:xfrm>
            <a:off x="455613" y="3670233"/>
            <a:ext cx="7772400" cy="1500187"/>
          </a:xfrm>
        </p:spPr>
        <p:txBody>
          <a:bodyPr anchor="t" anchorCtr="0">
            <a:noAutofit/>
          </a:bodyPr>
          <a:lstStyle>
            <a:lvl1pPr marL="0" indent="0">
              <a:buNone/>
              <a:defRPr sz="1600" b="1" baseline="0">
                <a:solidFill>
                  <a:schemeClr val="accent2"/>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err="1"/>
              <a:t>16pt</a:t>
            </a:r>
            <a:r>
              <a:rPr lang="en-US" dirty="0"/>
              <a:t> Arial Bolded Subhead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40372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solidFill>
          <a:schemeClr val="accent1"/>
        </a:solidFill>
        <a:effectLst/>
      </p:bgPr>
    </p:bg>
    <p:spTree>
      <p:nvGrpSpPr>
        <p:cNvPr id="1" name=""/>
        <p:cNvGrpSpPr/>
        <p:nvPr/>
      </p:nvGrpSpPr>
      <p:grpSpPr>
        <a:xfrm>
          <a:off x="0" y="0"/>
          <a:ext cx="0" cy="0"/>
          <a:chOff x="0" y="0"/>
          <a:chExt cx="0" cy="0"/>
        </a:xfrm>
      </p:grpSpPr>
      <p:pic>
        <p:nvPicPr>
          <p:cNvPr id="3074" name="Picture 2" descr="\\.psf\Home\Desktop\NewIntelFooterWHT4x3.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587" y="6400800"/>
            <a:ext cx="9144000" cy="457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5613" y="2159448"/>
            <a:ext cx="7772400" cy="1362075"/>
          </a:xfrm>
        </p:spPr>
        <p:txBody>
          <a:bodyPr anchor="b" anchorCtr="0">
            <a:noAutofit/>
          </a:bodyPr>
          <a:lstStyle>
            <a:lvl1pPr algn="l">
              <a:defRPr sz="3600" b="0" cap="none">
                <a:solidFill>
                  <a:schemeClr val="bg1"/>
                </a:solidFill>
                <a:latin typeface="+mj-lt"/>
                <a:cs typeface="Arial" panose="020B0604020202020204" pitchFamily="34" charset="0"/>
              </a:defRPr>
            </a:lvl1pPr>
          </a:lstStyle>
          <a:p>
            <a:r>
              <a:rPr lang="en-US" dirty="0" err="1"/>
              <a:t>36pt</a:t>
            </a:r>
            <a:r>
              <a:rPr lang="en-US" dirty="0"/>
              <a:t> Arial Text</a:t>
            </a:r>
          </a:p>
        </p:txBody>
      </p:sp>
      <p:sp>
        <p:nvSpPr>
          <p:cNvPr id="3" name="Text Placeholder 2"/>
          <p:cNvSpPr>
            <a:spLocks noGrp="1"/>
          </p:cNvSpPr>
          <p:nvPr>
            <p:ph type="body" idx="1" hasCustomPrompt="1"/>
          </p:nvPr>
        </p:nvSpPr>
        <p:spPr>
          <a:xfrm>
            <a:off x="455613" y="3670233"/>
            <a:ext cx="7772400" cy="1500187"/>
          </a:xfrm>
        </p:spPr>
        <p:txBody>
          <a:bodyPr anchor="t" anchorCtr="0">
            <a:noAutofit/>
          </a:bodyPr>
          <a:lstStyle>
            <a:lvl1pPr marL="0" indent="0">
              <a:buNone/>
              <a:defRPr sz="1600" b="1" baseline="0">
                <a:solidFill>
                  <a:schemeClr val="accent3"/>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err="1"/>
              <a:t>16pt</a:t>
            </a:r>
            <a:r>
              <a:rPr lang="en-US" dirty="0"/>
              <a:t> Arial Bolded Subhead</a:t>
            </a: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1110112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solidFill>
          <a:schemeClr val="accent1"/>
        </a:solidFill>
        <a:effectLst/>
      </p:bgPr>
    </p:bg>
    <p:spTree>
      <p:nvGrpSpPr>
        <p:cNvPr id="1" name=""/>
        <p:cNvGrpSpPr/>
        <p:nvPr/>
      </p:nvGrpSpPr>
      <p:grpSpPr>
        <a:xfrm>
          <a:off x="0" y="0"/>
          <a:ext cx="0" cy="0"/>
          <a:chOff x="0" y="0"/>
          <a:chExt cx="0" cy="0"/>
        </a:xfrm>
      </p:grpSpPr>
      <p:pic>
        <p:nvPicPr>
          <p:cNvPr id="9" name="Picture 2" descr="\\.psf\Home\Desktop\NewIntelFooterWHT4x3.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587" y="6400800"/>
            <a:ext cx="9144000" cy="457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5613" y="2871402"/>
            <a:ext cx="7772400" cy="1362075"/>
          </a:xfrm>
        </p:spPr>
        <p:txBody>
          <a:bodyPr anchor="b" anchorCtr="0">
            <a:noAutofit/>
          </a:bodyPr>
          <a:lstStyle>
            <a:lvl1pPr algn="l">
              <a:defRPr sz="3600" b="0" cap="none">
                <a:solidFill>
                  <a:schemeClr val="bg1"/>
                </a:solidFill>
                <a:latin typeface="+mj-lt"/>
                <a:cs typeface="Arial" panose="020B0604020202020204" pitchFamily="34" charset="0"/>
              </a:defRPr>
            </a:lvl1pPr>
          </a:lstStyle>
          <a:p>
            <a:r>
              <a:rPr lang="en-US" dirty="0" err="1"/>
              <a:t>36pt</a:t>
            </a:r>
            <a:r>
              <a:rPr lang="en-US" dirty="0"/>
              <a:t> Arial Text</a:t>
            </a:r>
          </a:p>
        </p:txBody>
      </p:sp>
      <p:sp>
        <p:nvSpPr>
          <p:cNvPr id="3" name="Text Placeholder 2"/>
          <p:cNvSpPr>
            <a:spLocks noGrp="1"/>
          </p:cNvSpPr>
          <p:nvPr>
            <p:ph type="body" idx="1" hasCustomPrompt="1"/>
          </p:nvPr>
        </p:nvSpPr>
        <p:spPr>
          <a:xfrm>
            <a:off x="455613" y="4382187"/>
            <a:ext cx="7772400" cy="1500187"/>
          </a:xfrm>
        </p:spPr>
        <p:txBody>
          <a:bodyPr anchor="t" anchorCtr="0">
            <a:noAutofit/>
          </a:bodyPr>
          <a:lstStyle>
            <a:lvl1pPr marL="0" indent="0">
              <a:buNone/>
              <a:defRPr sz="1600" b="1">
                <a:solidFill>
                  <a:schemeClr val="accent3"/>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err="1"/>
              <a:t>16pt</a:t>
            </a:r>
            <a:r>
              <a:rPr lang="en-US" dirty="0"/>
              <a:t> Arial Bolded Subhead</a:t>
            </a: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E2556C5-CE8C-6547-B838-EA80C61A4AF7}" type="slidenum">
              <a:rPr lang="en-US" smtClean="0"/>
              <a:pPr/>
              <a:t>‹#›</a:t>
            </a:fld>
            <a:endParaRPr lang="en-US" dirty="0"/>
          </a:p>
        </p:txBody>
      </p:sp>
      <p:sp>
        <p:nvSpPr>
          <p:cNvPr id="5" name="Picture Placeholder 4"/>
          <p:cNvSpPr>
            <a:spLocks noGrp="1"/>
          </p:cNvSpPr>
          <p:nvPr>
            <p:ph type="pic" sz="quarter" idx="13"/>
          </p:nvPr>
        </p:nvSpPr>
        <p:spPr>
          <a:xfrm>
            <a:off x="0" y="0"/>
            <a:ext cx="9144000" cy="3432175"/>
          </a:xfrm>
          <a:solidFill>
            <a:schemeClr val="bg2">
              <a:lumMod val="20000"/>
              <a:lumOff val="80000"/>
            </a:schemeClr>
          </a:solidFill>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843762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439738"/>
            <a:ext cx="8228012" cy="988746"/>
          </a:xfrm>
        </p:spPr>
        <p:txBody>
          <a:bodyPr/>
          <a:lstStyle/>
          <a:p>
            <a:r>
              <a:rPr lang="en-US" dirty="0" err="1"/>
              <a:t>36pt</a:t>
            </a:r>
            <a:r>
              <a:rPr lang="en-US" dirty="0"/>
              <a:t> Arial Headline</a:t>
            </a:r>
          </a:p>
        </p:txBody>
      </p:sp>
      <p:sp>
        <p:nvSpPr>
          <p:cNvPr id="3" name="Date Placeholder 2"/>
          <p:cNvSpPr>
            <a:spLocks noGrp="1"/>
          </p:cNvSpPr>
          <p:nvPr>
            <p:ph type="dt" sz="half" idx="10"/>
          </p:nvPr>
        </p:nvSpPr>
        <p:spPr>
          <a:xfrm>
            <a:off x="457200" y="6362366"/>
            <a:ext cx="2133600" cy="365125"/>
          </a:xfr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413716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328961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ack Cover">
    <p:bg>
      <p:bgPr>
        <a:solidFill>
          <a:schemeClr val="accent1"/>
        </a:solidFill>
        <a:effectLst/>
      </p:bgPr>
    </p:bg>
    <p:spTree>
      <p:nvGrpSpPr>
        <p:cNvPr id="1" name=""/>
        <p:cNvGrpSpPr/>
        <p:nvPr/>
      </p:nvGrpSpPr>
      <p:grpSpPr>
        <a:xfrm>
          <a:off x="0" y="0"/>
          <a:ext cx="0" cy="0"/>
          <a:chOff x="0" y="0"/>
          <a:chExt cx="0" cy="0"/>
        </a:xfrm>
      </p:grpSpPr>
      <p:pic>
        <p:nvPicPr>
          <p:cNvPr id="1026" name="Picture 2" descr="\\.psf\Home\Desktop\Intel.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331366" y="2606672"/>
            <a:ext cx="2497257" cy="16459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userDrawn="1"/>
        </p:nvSpPr>
        <p:spPr>
          <a:xfrm>
            <a:off x="0" y="4901619"/>
            <a:ext cx="9144000" cy="461665"/>
          </a:xfrm>
          <a:prstGeom prst="rect">
            <a:avLst/>
          </a:prstGeom>
          <a:noFill/>
        </p:spPr>
        <p:txBody>
          <a:bodyPr wrap="square" rtlCol="0">
            <a:spAutoFit/>
          </a:bodyPr>
          <a:lstStyle/>
          <a:p>
            <a:pPr algn="ctr"/>
            <a:r>
              <a:rPr lang="en-US" sz="2400" b="1" dirty="0">
                <a:solidFill>
                  <a:schemeClr val="bg1"/>
                </a:solidFill>
                <a:cs typeface="Neo Sans Intel"/>
              </a:rPr>
              <a:t>www.intel.com/education</a:t>
            </a:r>
          </a:p>
        </p:txBody>
      </p:sp>
    </p:spTree>
    <p:extLst>
      <p:ext uri="{BB962C8B-B14F-4D97-AF65-F5344CB8AC3E}">
        <p14:creationId xmlns:p14="http://schemas.microsoft.com/office/powerpoint/2010/main" val="2413636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0739" y="3140900"/>
            <a:ext cx="8212886" cy="1470025"/>
          </a:xfrm>
        </p:spPr>
        <p:txBody>
          <a:bodyPr lIns="0" rIns="0" anchor="b" anchorCtr="0">
            <a:noAutofit/>
          </a:bodyPr>
          <a:lstStyle>
            <a:lvl1pPr>
              <a:defRPr sz="3600" baseline="0">
                <a:solidFill>
                  <a:schemeClr val="bg1"/>
                </a:solidFill>
                <a:latin typeface="+mj-lt"/>
                <a:cs typeface="Arial" panose="020B0604020202020204" pitchFamily="34" charset="0"/>
              </a:defRPr>
            </a:lvl1pPr>
          </a:lstStyle>
          <a:p>
            <a:r>
              <a:rPr lang="en-US" dirty="0" err="1"/>
              <a:t>36pt</a:t>
            </a:r>
            <a:r>
              <a:rPr lang="en-US" dirty="0"/>
              <a:t> Arial Presentation Title</a:t>
            </a:r>
            <a:br>
              <a:rPr lang="en-US" dirty="0"/>
            </a:br>
            <a:r>
              <a:rPr lang="en-US" dirty="0"/>
              <a:t>Title of Presentation Line Two</a:t>
            </a:r>
          </a:p>
        </p:txBody>
      </p:sp>
      <p:sp>
        <p:nvSpPr>
          <p:cNvPr id="3" name="Subtitle 2"/>
          <p:cNvSpPr>
            <a:spLocks noGrp="1"/>
          </p:cNvSpPr>
          <p:nvPr>
            <p:ph type="subTitle" idx="1" hasCustomPrompt="1"/>
          </p:nvPr>
        </p:nvSpPr>
        <p:spPr>
          <a:xfrm>
            <a:off x="455613" y="4830934"/>
            <a:ext cx="6330212" cy="1233813"/>
          </a:xfrm>
        </p:spPr>
        <p:txBody>
          <a:bodyPr lIns="0" rIns="0">
            <a:noAutofit/>
          </a:bodyPr>
          <a:lstStyle>
            <a:lvl1pPr marL="0" indent="0" algn="l">
              <a:buNone/>
              <a:defRPr sz="1600" b="1" baseline="0">
                <a:solidFill>
                  <a:srgbClr val="FFDA00"/>
                </a:solidFill>
                <a:latin typeface="+mn-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16pt</a:t>
            </a:r>
            <a:r>
              <a:rPr lang="en-US" dirty="0"/>
              <a:t> Arial Bolded Subhead, Date, Etc.</a:t>
            </a:r>
          </a:p>
        </p:txBody>
      </p:sp>
      <p:sp>
        <p:nvSpPr>
          <p:cNvPr id="7" name="Rectangle 6"/>
          <p:cNvSpPr/>
          <p:nvPr userDrawn="1"/>
        </p:nvSpPr>
        <p:spPr>
          <a:xfrm>
            <a:off x="455613" y="6470533"/>
            <a:ext cx="1893147" cy="138499"/>
          </a:xfrm>
          <a:prstGeom prst="rect">
            <a:avLst/>
          </a:prstGeom>
        </p:spPr>
        <p:txBody>
          <a:bodyPr wrap="none" lIns="0" tIns="0" rIns="0" bIns="0">
            <a:spAutoFit/>
          </a:bodyPr>
          <a:lstStyle/>
          <a:p>
            <a:pPr algn="l" rtl="0"/>
            <a:r>
              <a:rPr lang="en-US" sz="900" b="0" i="0" u="none" strike="noStrike" kern="1200" baseline="0" dirty="0">
                <a:solidFill>
                  <a:schemeClr val="accent3"/>
                </a:solidFill>
                <a:latin typeface="+mn-lt"/>
                <a:ea typeface="+mn-ea"/>
                <a:cs typeface="Arial" panose="020B0604020202020204" pitchFamily="34" charset="0"/>
              </a:rPr>
              <a:t>Intel Confidential — Do Not Forward</a:t>
            </a:r>
          </a:p>
        </p:txBody>
      </p:sp>
      <p:sp>
        <p:nvSpPr>
          <p:cNvPr id="5" name="Freeform 4"/>
          <p:cNvSpPr/>
          <p:nvPr userDrawn="1"/>
        </p:nvSpPr>
        <p:spPr>
          <a:xfrm>
            <a:off x="-10368" y="0"/>
            <a:ext cx="9158557" cy="911412"/>
          </a:xfrm>
          <a:custGeom>
            <a:avLst/>
            <a:gdLst>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51471 w 9158942"/>
              <a:gd name="connsiteY4" fmla="*/ 605118 h 911412"/>
              <a:gd name="connsiteX5" fmla="*/ 9158942 w 9158942"/>
              <a:gd name="connsiteY5" fmla="*/ 0 h 911412"/>
              <a:gd name="connsiteX6" fmla="*/ 7471 w 9158942"/>
              <a:gd name="connsiteY6" fmla="*/ 0 h 911412"/>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51471 w 9158942"/>
              <a:gd name="connsiteY4" fmla="*/ 591991 h 911412"/>
              <a:gd name="connsiteX5" fmla="*/ 9158942 w 9158942"/>
              <a:gd name="connsiteY5" fmla="*/ 0 h 911412"/>
              <a:gd name="connsiteX6" fmla="*/ 7471 w 9158942"/>
              <a:gd name="connsiteY6" fmla="*/ 0 h 911412"/>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48189 w 9158942"/>
              <a:gd name="connsiteY4" fmla="*/ 601837 h 911412"/>
              <a:gd name="connsiteX5" fmla="*/ 9158942 w 9158942"/>
              <a:gd name="connsiteY5" fmla="*/ 0 h 911412"/>
              <a:gd name="connsiteX6" fmla="*/ 7471 w 9158942"/>
              <a:gd name="connsiteY6" fmla="*/ 0 h 911412"/>
              <a:gd name="connsiteX0" fmla="*/ 7471 w 9148711"/>
              <a:gd name="connsiteY0" fmla="*/ 0 h 911412"/>
              <a:gd name="connsiteX1" fmla="*/ 0 w 9148711"/>
              <a:gd name="connsiteY1" fmla="*/ 903941 h 911412"/>
              <a:gd name="connsiteX2" fmla="*/ 5393765 w 9148711"/>
              <a:gd name="connsiteY2" fmla="*/ 911412 h 911412"/>
              <a:gd name="connsiteX3" fmla="*/ 5909236 w 9148711"/>
              <a:gd name="connsiteY3" fmla="*/ 597647 h 911412"/>
              <a:gd name="connsiteX4" fmla="*/ 9148189 w 9148711"/>
              <a:gd name="connsiteY4" fmla="*/ 601837 h 911412"/>
              <a:gd name="connsiteX5" fmla="*/ 9145816 w 9148711"/>
              <a:gd name="connsiteY5" fmla="*/ 0 h 911412"/>
              <a:gd name="connsiteX6" fmla="*/ 7471 w 9148711"/>
              <a:gd name="connsiteY6" fmla="*/ 0 h 911412"/>
              <a:gd name="connsiteX0" fmla="*/ 7471 w 9155661"/>
              <a:gd name="connsiteY0" fmla="*/ 0 h 911412"/>
              <a:gd name="connsiteX1" fmla="*/ 0 w 9155661"/>
              <a:gd name="connsiteY1" fmla="*/ 903941 h 911412"/>
              <a:gd name="connsiteX2" fmla="*/ 5393765 w 9155661"/>
              <a:gd name="connsiteY2" fmla="*/ 911412 h 911412"/>
              <a:gd name="connsiteX3" fmla="*/ 5909236 w 9155661"/>
              <a:gd name="connsiteY3" fmla="*/ 597647 h 911412"/>
              <a:gd name="connsiteX4" fmla="*/ 9148189 w 9155661"/>
              <a:gd name="connsiteY4" fmla="*/ 601837 h 911412"/>
              <a:gd name="connsiteX5" fmla="*/ 9155661 w 9155661"/>
              <a:gd name="connsiteY5" fmla="*/ 0 h 911412"/>
              <a:gd name="connsiteX6" fmla="*/ 7471 w 9155661"/>
              <a:gd name="connsiteY6" fmla="*/ 0 h 911412"/>
              <a:gd name="connsiteX0" fmla="*/ 7471 w 9158556"/>
              <a:gd name="connsiteY0" fmla="*/ 0 h 911412"/>
              <a:gd name="connsiteX1" fmla="*/ 0 w 9158556"/>
              <a:gd name="connsiteY1" fmla="*/ 903941 h 911412"/>
              <a:gd name="connsiteX2" fmla="*/ 5393765 w 9158556"/>
              <a:gd name="connsiteY2" fmla="*/ 911412 h 911412"/>
              <a:gd name="connsiteX3" fmla="*/ 5909236 w 9158556"/>
              <a:gd name="connsiteY3" fmla="*/ 597647 h 911412"/>
              <a:gd name="connsiteX4" fmla="*/ 9158034 w 9158556"/>
              <a:gd name="connsiteY4" fmla="*/ 598555 h 911412"/>
              <a:gd name="connsiteX5" fmla="*/ 9155661 w 9158556"/>
              <a:gd name="connsiteY5" fmla="*/ 0 h 911412"/>
              <a:gd name="connsiteX6" fmla="*/ 7471 w 9158556"/>
              <a:gd name="connsiteY6" fmla="*/ 0 h 911412"/>
              <a:gd name="connsiteX0" fmla="*/ 7471 w 9155661"/>
              <a:gd name="connsiteY0" fmla="*/ 0 h 911412"/>
              <a:gd name="connsiteX1" fmla="*/ 0 w 9155661"/>
              <a:gd name="connsiteY1" fmla="*/ 903941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7471 w 9155661"/>
              <a:gd name="connsiteY6" fmla="*/ 0 h 911412"/>
              <a:gd name="connsiteX0" fmla="*/ 522 w 9158557"/>
              <a:gd name="connsiteY0" fmla="*/ 0 h 911412"/>
              <a:gd name="connsiteX1" fmla="*/ 2896 w 9158557"/>
              <a:gd name="connsiteY1" fmla="*/ 903941 h 911412"/>
              <a:gd name="connsiteX2" fmla="*/ 5396661 w 9158557"/>
              <a:gd name="connsiteY2" fmla="*/ 911412 h 911412"/>
              <a:gd name="connsiteX3" fmla="*/ 5912132 w 9158557"/>
              <a:gd name="connsiteY3" fmla="*/ 597647 h 911412"/>
              <a:gd name="connsiteX4" fmla="*/ 9154366 w 9158557"/>
              <a:gd name="connsiteY4" fmla="*/ 595274 h 911412"/>
              <a:gd name="connsiteX5" fmla="*/ 9158557 w 9158557"/>
              <a:gd name="connsiteY5" fmla="*/ 0 h 911412"/>
              <a:gd name="connsiteX6" fmla="*/ 522 w 9158557"/>
              <a:gd name="connsiteY6" fmla="*/ 0 h 911412"/>
              <a:gd name="connsiteX0" fmla="*/ 522 w 9158557"/>
              <a:gd name="connsiteY0" fmla="*/ 0 h 917068"/>
              <a:gd name="connsiteX1" fmla="*/ 2896 w 9158557"/>
              <a:gd name="connsiteY1" fmla="*/ 917068 h 917068"/>
              <a:gd name="connsiteX2" fmla="*/ 5396661 w 9158557"/>
              <a:gd name="connsiteY2" fmla="*/ 911412 h 917068"/>
              <a:gd name="connsiteX3" fmla="*/ 5912132 w 9158557"/>
              <a:gd name="connsiteY3" fmla="*/ 597647 h 917068"/>
              <a:gd name="connsiteX4" fmla="*/ 9154366 w 9158557"/>
              <a:gd name="connsiteY4" fmla="*/ 595274 h 917068"/>
              <a:gd name="connsiteX5" fmla="*/ 9158557 w 9158557"/>
              <a:gd name="connsiteY5" fmla="*/ 0 h 917068"/>
              <a:gd name="connsiteX6" fmla="*/ 522 w 9158557"/>
              <a:gd name="connsiteY6" fmla="*/ 0 h 917068"/>
              <a:gd name="connsiteX0" fmla="*/ 522 w 9158557"/>
              <a:gd name="connsiteY0" fmla="*/ 0 h 911412"/>
              <a:gd name="connsiteX1" fmla="*/ 2896 w 9158557"/>
              <a:gd name="connsiteY1" fmla="*/ 910555 h 911412"/>
              <a:gd name="connsiteX2" fmla="*/ 5396661 w 9158557"/>
              <a:gd name="connsiteY2" fmla="*/ 911412 h 911412"/>
              <a:gd name="connsiteX3" fmla="*/ 5912132 w 9158557"/>
              <a:gd name="connsiteY3" fmla="*/ 597647 h 911412"/>
              <a:gd name="connsiteX4" fmla="*/ 9154366 w 9158557"/>
              <a:gd name="connsiteY4" fmla="*/ 595274 h 911412"/>
              <a:gd name="connsiteX5" fmla="*/ 9158557 w 9158557"/>
              <a:gd name="connsiteY5" fmla="*/ 0 h 911412"/>
              <a:gd name="connsiteX6" fmla="*/ 522 w 9158557"/>
              <a:gd name="connsiteY6" fmla="*/ 0 h 91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8557" h="911412">
                <a:moveTo>
                  <a:pt x="522" y="0"/>
                </a:moveTo>
                <a:cubicBezTo>
                  <a:pt x="-1968" y="301314"/>
                  <a:pt x="5386" y="609241"/>
                  <a:pt x="2896" y="910555"/>
                </a:cubicBezTo>
                <a:lnTo>
                  <a:pt x="5396661" y="911412"/>
                </a:lnTo>
                <a:lnTo>
                  <a:pt x="5912132" y="597647"/>
                </a:lnTo>
                <a:lnTo>
                  <a:pt x="9154366" y="595274"/>
                </a:lnTo>
                <a:cubicBezTo>
                  <a:pt x="9156856" y="393568"/>
                  <a:pt x="9156067" y="201706"/>
                  <a:pt x="9158557" y="0"/>
                </a:cubicBezTo>
                <a:lnTo>
                  <a:pt x="522"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87058" y="1775637"/>
            <a:ext cx="1227032" cy="1065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81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Large Bullet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4" y="1601789"/>
            <a:ext cx="8228012" cy="4570411"/>
          </a:xfrm>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lvl1pPr>
            <a:lvl2pPr>
              <a:defRPr sz="2200"/>
            </a:lvl2pPr>
            <a:lvl3pPr>
              <a:defRPr sz="2200"/>
            </a:lvl3pPr>
            <a:lvl4pPr>
              <a:defRPr/>
            </a:lvl4pPr>
            <a:lvl5pPr>
              <a:defRPr/>
            </a:lvl5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lang="en-US" dirty="0" err="1"/>
              <a:t>22pt</a:t>
            </a:r>
            <a:r>
              <a:rPr lang="en-US" dirty="0"/>
              <a:t> Arial body text</a:t>
            </a:r>
          </a:p>
          <a:p>
            <a:pPr lvl="1"/>
            <a:r>
              <a:rPr lang="en-US" dirty="0" err="1"/>
              <a:t>22pt</a:t>
            </a:r>
            <a:r>
              <a:rPr lang="en-US" dirty="0"/>
              <a:t> Arial large bullet one</a:t>
            </a:r>
          </a:p>
          <a:p>
            <a:pPr lvl="2"/>
            <a:r>
              <a:rPr lang="en-US" dirty="0" err="1"/>
              <a:t>22pt</a:t>
            </a:r>
            <a:r>
              <a:rPr lang="en-US" dirty="0"/>
              <a:t> Arial sub-bullet</a:t>
            </a:r>
          </a:p>
          <a:p>
            <a:pPr lvl="3"/>
            <a:r>
              <a:rPr lang="en-US" dirty="0" err="1"/>
              <a:t>16pt</a:t>
            </a:r>
            <a:r>
              <a:rPr lang="en-US" dirty="0"/>
              <a:t> Arial fourth level</a:t>
            </a:r>
          </a:p>
          <a:p>
            <a:pPr lvl="4"/>
            <a:r>
              <a:rPr lang="en-US" dirty="0" err="1"/>
              <a:t>14pt</a:t>
            </a:r>
            <a:r>
              <a:rPr lang="en-US" dirty="0"/>
              <a:t> Arial 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p:txBody>
          <a:bodyPr/>
          <a:lstStyle>
            <a:lvl1pPr>
              <a:defRPr/>
            </a:lvl1pPr>
          </a:lstStyle>
          <a:p>
            <a:r>
              <a:rPr lang="en-US" dirty="0" err="1"/>
              <a:t>36pt</a:t>
            </a:r>
            <a:r>
              <a:rPr lang="en-US" dirty="0"/>
              <a:t> Arial Headline</a:t>
            </a:r>
          </a:p>
        </p:txBody>
      </p:sp>
    </p:spTree>
    <p:extLst>
      <p:ext uri="{BB962C8B-B14F-4D97-AF65-F5344CB8AC3E}">
        <p14:creationId xmlns:p14="http://schemas.microsoft.com/office/powerpoint/2010/main" val="135851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4" y="1601789"/>
            <a:ext cx="8228012" cy="4570411"/>
          </a:xfrm>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lvl1pPr>
            <a:lvl2pPr>
              <a:defRPr lang="en-US" sz="1800" kern="1200" baseline="0" dirty="0" err="1" smtClean="0">
                <a:solidFill>
                  <a:schemeClr val="tx2"/>
                </a:solidFill>
                <a:latin typeface="+mn-lt"/>
                <a:ea typeface="+mn-ea"/>
                <a:cs typeface="Arial" panose="020B0604020202020204" pitchFamily="34" charset="0"/>
              </a:defRPr>
            </a:lvl2pPr>
            <a:lvl3pPr marL="571500" indent="-228600" algn="l" defTabSz="457200" rtl="0" eaLnBrk="1" latinLnBrk="0" hangingPunct="1">
              <a:spcBef>
                <a:spcPts val="800"/>
              </a:spcBef>
              <a:buFont typeface="Wingdings" charset="2"/>
              <a:buChar char="§"/>
              <a:defRPr lang="en-US" sz="1800" kern="1200" dirty="0" smtClean="0">
                <a:solidFill>
                  <a:schemeClr val="tx2"/>
                </a:solidFill>
                <a:latin typeface="+mn-lt"/>
                <a:ea typeface="+mn-ea"/>
                <a:cs typeface="Arial" panose="020B0604020202020204" pitchFamily="34" charset="0"/>
              </a:defRPr>
            </a:lvl3pPr>
            <a:lvl4pPr>
              <a:defRPr/>
            </a:lvl4pPr>
            <a:lvl5pPr>
              <a:defRPr/>
            </a:lvl5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lang="en-US" dirty="0" err="1"/>
              <a:t>22pt</a:t>
            </a:r>
            <a:r>
              <a:rPr lang="en-US" dirty="0"/>
              <a:t> Arial body text</a:t>
            </a:r>
          </a:p>
          <a:p>
            <a:pPr lvl="1"/>
            <a:r>
              <a:rPr lang="en-US" dirty="0" err="1"/>
              <a:t>18pt</a:t>
            </a:r>
            <a:r>
              <a:rPr lang="en-US" dirty="0"/>
              <a:t> Arial bullet one</a:t>
            </a:r>
          </a:p>
          <a:p>
            <a:pPr marL="571500" lvl="2" indent="-228600" algn="l" defTabSz="457200" rtl="0" eaLnBrk="1" latinLnBrk="0" hangingPunct="1">
              <a:spcBef>
                <a:spcPts val="800"/>
              </a:spcBef>
              <a:buFont typeface="Wingdings" charset="2"/>
              <a:buChar char="§"/>
            </a:pPr>
            <a:r>
              <a:rPr lang="en-US" dirty="0" err="1"/>
              <a:t>18pt</a:t>
            </a:r>
            <a:r>
              <a:rPr lang="en-US" dirty="0"/>
              <a:t> Arial sub-bullet</a:t>
            </a:r>
          </a:p>
          <a:p>
            <a:pPr lvl="3"/>
            <a:r>
              <a:rPr lang="en-US" dirty="0" err="1"/>
              <a:t>16pt</a:t>
            </a:r>
            <a:r>
              <a:rPr lang="en-US" dirty="0"/>
              <a:t> Arial fourth level</a:t>
            </a:r>
          </a:p>
          <a:p>
            <a:pPr lvl="4"/>
            <a:r>
              <a:rPr lang="en-US" dirty="0" err="1"/>
              <a:t>14pt</a:t>
            </a:r>
            <a:r>
              <a:rPr lang="en-US" dirty="0"/>
              <a:t> Arial 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p:txBody>
          <a:bodyPr/>
          <a:lstStyle>
            <a:lvl1pPr>
              <a:defRPr/>
            </a:lvl1pPr>
          </a:lstStyle>
          <a:p>
            <a:r>
              <a:rPr lang="en-US" dirty="0" err="1"/>
              <a:t>36pt</a:t>
            </a:r>
            <a:r>
              <a:rPr lang="en-US" dirty="0"/>
              <a:t> Arial Headline</a:t>
            </a:r>
          </a:p>
        </p:txBody>
      </p:sp>
    </p:spTree>
    <p:extLst>
      <p:ext uri="{BB962C8B-B14F-4D97-AF65-F5344CB8AC3E}">
        <p14:creationId xmlns:p14="http://schemas.microsoft.com/office/powerpoint/2010/main" val="349404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452438"/>
            <a:ext cx="8228012" cy="1143000"/>
          </a:xfrm>
        </p:spPr>
        <p:txBody>
          <a:bodyPr/>
          <a:lstStyle/>
          <a:p>
            <a:r>
              <a:rPr lang="en-US" dirty="0" err="1"/>
              <a:t>36pt</a:t>
            </a:r>
            <a:r>
              <a:rPr lang="en-US" dirty="0"/>
              <a:t> Arial Headline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7200" y="1601788"/>
            <a:ext cx="4005264" cy="4570412"/>
          </a:xfrm>
        </p:spPr>
        <p:txBody>
          <a:bodyPr vert="horz" lIns="0" tIns="0" rIns="0" bIns="0" rtlCol="0">
            <a:noAutofit/>
          </a:bodyPr>
          <a:lstStyle>
            <a:lvl1pPr>
              <a:defRPr lang="en-US" dirty="0" smtClean="0"/>
            </a:lvl1pPr>
            <a:lvl2pPr>
              <a:defRPr lang="en-US" dirty="0" smtClean="0"/>
            </a:lvl2pPr>
            <a:lvl3pPr>
              <a:defRPr lang="en-US" sz="1600" dirty="0" smtClean="0"/>
            </a:lvl3pPr>
            <a:lvl4pPr>
              <a:defRPr lang="en-US" sz="1400" dirty="0" smtClean="0"/>
            </a:lvl4pPr>
            <a:lvl5pPr>
              <a:defRPr lang="en-US" dirty="0"/>
            </a:lvl5pPr>
          </a:lstStyle>
          <a:p>
            <a:pPr marR="0" lvl="0" fontAlgn="auto">
              <a:lnSpc>
                <a:spcPct val="100000"/>
              </a:lnSpc>
              <a:buClrTx/>
              <a:buSzTx/>
              <a:tabLst/>
            </a:pPr>
            <a:r>
              <a:rPr lang="en-US" dirty="0" err="1"/>
              <a:t>22pt</a:t>
            </a:r>
            <a:r>
              <a:rPr lang="en-US" dirty="0"/>
              <a:t> Arial body text</a:t>
            </a:r>
          </a:p>
          <a:p>
            <a:pPr marR="0" lvl="1" fontAlgn="auto">
              <a:lnSpc>
                <a:spcPct val="100000"/>
              </a:lnSpc>
              <a:spcAft>
                <a:spcPts val="0"/>
              </a:spcAft>
              <a:buClrTx/>
              <a:buSzTx/>
              <a:tabLst/>
            </a:pPr>
            <a:r>
              <a:rPr lang="en-US" dirty="0" err="1"/>
              <a:t>18pt</a:t>
            </a:r>
            <a:r>
              <a:rPr lang="en-US" dirty="0"/>
              <a:t> Arial bullet one</a:t>
            </a:r>
          </a:p>
          <a:p>
            <a:pPr lvl="2"/>
            <a:r>
              <a:rPr lang="en-US" dirty="0" err="1"/>
              <a:t>16pt</a:t>
            </a:r>
            <a:r>
              <a:rPr lang="en-US" dirty="0"/>
              <a:t> Arial third level</a:t>
            </a:r>
          </a:p>
          <a:p>
            <a:pPr lvl="3"/>
            <a:r>
              <a:rPr lang="en-US" dirty="0" err="1"/>
              <a:t>14pt</a:t>
            </a:r>
            <a:r>
              <a:rPr lang="en-US" dirty="0"/>
              <a:t> Arial fourth level</a:t>
            </a:r>
          </a:p>
          <a:p>
            <a:pPr lvl="4"/>
            <a:r>
              <a:rPr lang="en-US" dirty="0" err="1"/>
              <a:t>14pt</a:t>
            </a:r>
            <a:r>
              <a:rPr lang="en-US" dirty="0"/>
              <a:t> Arial fifth level</a:t>
            </a:r>
          </a:p>
        </p:txBody>
      </p:sp>
      <p:sp>
        <p:nvSpPr>
          <p:cNvPr id="16" name="Content Placeholder 2"/>
          <p:cNvSpPr>
            <a:spLocks noGrp="1"/>
          </p:cNvSpPr>
          <p:nvPr>
            <p:ph sz="half" idx="13" hasCustomPrompt="1"/>
          </p:nvPr>
        </p:nvSpPr>
        <p:spPr>
          <a:xfrm>
            <a:off x="4678363" y="1601788"/>
            <a:ext cx="4005264" cy="4570412"/>
          </a:xfrm>
        </p:spPr>
        <p:txBody>
          <a:bodyPr vert="horz" lIns="0" tIns="0" rIns="0" bIns="0" rtlCol="0">
            <a:noAutofit/>
          </a:bodyPr>
          <a:lstStyle>
            <a:lvl1pPr>
              <a:defRPr lang="en-US" dirty="0" smtClean="0"/>
            </a:lvl1pPr>
            <a:lvl2pPr>
              <a:defRPr lang="en-US" dirty="0" smtClean="0"/>
            </a:lvl2pPr>
            <a:lvl3pPr>
              <a:defRPr lang="en-US" sz="1600" dirty="0" smtClean="0"/>
            </a:lvl3pPr>
            <a:lvl4pPr>
              <a:defRPr lang="en-US" sz="1400" dirty="0" smtClean="0"/>
            </a:lvl4pPr>
            <a:lvl5pPr>
              <a:defRPr lang="en-US" dirty="0"/>
            </a:lvl5pPr>
          </a:lstStyle>
          <a:p>
            <a:pPr marR="0" lvl="0" fontAlgn="auto">
              <a:lnSpc>
                <a:spcPct val="100000"/>
              </a:lnSpc>
              <a:buClrTx/>
              <a:buSzTx/>
              <a:tabLst/>
            </a:pPr>
            <a:r>
              <a:rPr lang="en-US" dirty="0" err="1"/>
              <a:t>22pt</a:t>
            </a:r>
            <a:r>
              <a:rPr lang="en-US" dirty="0"/>
              <a:t> Arial body text</a:t>
            </a:r>
          </a:p>
          <a:p>
            <a:pPr marR="0" lvl="1" fontAlgn="auto">
              <a:lnSpc>
                <a:spcPct val="100000"/>
              </a:lnSpc>
              <a:spcAft>
                <a:spcPts val="0"/>
              </a:spcAft>
              <a:buClrTx/>
              <a:buSzTx/>
              <a:tabLst/>
            </a:pPr>
            <a:r>
              <a:rPr lang="en-US" dirty="0" err="1"/>
              <a:t>18pt</a:t>
            </a:r>
            <a:r>
              <a:rPr lang="en-US" dirty="0"/>
              <a:t> Arial bullet one</a:t>
            </a:r>
          </a:p>
          <a:p>
            <a:pPr lvl="2"/>
            <a:r>
              <a:rPr lang="en-US" dirty="0" err="1"/>
              <a:t>16pt</a:t>
            </a:r>
            <a:r>
              <a:rPr lang="en-US" dirty="0"/>
              <a:t> Arial third level</a:t>
            </a:r>
          </a:p>
          <a:p>
            <a:pPr lvl="3"/>
            <a:r>
              <a:rPr lang="en-US" dirty="0" err="1"/>
              <a:t>14pt</a:t>
            </a:r>
            <a:r>
              <a:rPr lang="en-US" dirty="0"/>
              <a:t> Arial fourth level</a:t>
            </a:r>
          </a:p>
          <a:p>
            <a:pPr lvl="4"/>
            <a:r>
              <a:rPr lang="en-US" dirty="0" err="1"/>
              <a:t>14pt</a:t>
            </a:r>
            <a:r>
              <a:rPr lang="en-US" dirty="0"/>
              <a:t> Arial fifth level</a:t>
            </a:r>
          </a:p>
        </p:txBody>
      </p:sp>
    </p:spTree>
    <p:extLst>
      <p:ext uri="{BB962C8B-B14F-4D97-AF65-F5344CB8AC3E}">
        <p14:creationId xmlns:p14="http://schemas.microsoft.com/office/powerpoint/2010/main" val="4062063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ote and Attribu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452438"/>
            <a:ext cx="8228012" cy="1143000"/>
          </a:xfrm>
        </p:spPr>
        <p:txBody>
          <a:bodyPr/>
          <a:lstStyle>
            <a:lvl1pPr marL="0" marR="0" indent="0" algn="l" defTabSz="457200" rtl="0" eaLnBrk="1" fontAlgn="auto" latinLnBrk="0" hangingPunct="1">
              <a:lnSpc>
                <a:spcPct val="100000"/>
              </a:lnSpc>
              <a:spcBef>
                <a:spcPct val="0"/>
              </a:spcBef>
              <a:spcAft>
                <a:spcPts val="0"/>
              </a:spcAft>
              <a:buClrTx/>
              <a:buSzTx/>
              <a:buFontTx/>
              <a:buNone/>
              <a:tabLst/>
              <a:defRPr lang="en-US" sz="3600" b="0" i="0" u="none" strike="noStrike" baseline="0" smtClean="0"/>
            </a:lvl1pPr>
          </a:lstStyle>
          <a:p>
            <a:r>
              <a:rPr lang="en-US" dirty="0" err="1"/>
              <a:t>36pt</a:t>
            </a:r>
            <a:r>
              <a:rPr lang="en-US" dirty="0"/>
              <a:t> Arial Headline</a:t>
            </a:r>
          </a:p>
        </p:txBody>
      </p:sp>
      <p:sp>
        <p:nvSpPr>
          <p:cNvPr id="3" name="Content Placeholder 2"/>
          <p:cNvSpPr>
            <a:spLocks noGrp="1"/>
          </p:cNvSpPr>
          <p:nvPr>
            <p:ph idx="1" hasCustomPrompt="1"/>
          </p:nvPr>
        </p:nvSpPr>
        <p:spPr>
          <a:xfrm>
            <a:off x="455612" y="1601789"/>
            <a:ext cx="8228013" cy="4570411"/>
          </a:xfrm>
        </p:spPr>
        <p:txBody>
          <a:bodyPr anchor="ctr" anchorCtr="0"/>
          <a:lstStyle>
            <a:lvl1pPr marL="204788" indent="-204788">
              <a:defRPr sz="4800" baseline="0">
                <a:solidFill>
                  <a:schemeClr val="accent2"/>
                </a:solidFill>
                <a:latin typeface="+mj-lt"/>
                <a:cs typeface="Arial" panose="020B0604020202020204" pitchFamily="34" charset="0"/>
              </a:defRPr>
            </a:lvl1pPr>
            <a:lvl2pPr marL="417513" indent="-225425">
              <a:buFont typeface="Lucida Grande"/>
              <a:buChar char="−"/>
              <a:defRPr sz="1600" baseline="0">
                <a:latin typeface="+mn-lt"/>
                <a:cs typeface="Arial" panose="020B0604020202020204" pitchFamily="34" charset="0"/>
              </a:defRPr>
            </a:lvl2pPr>
            <a:lvl3pPr marL="685800" indent="-228600">
              <a:defRPr sz="1200">
                <a:latin typeface="+mn-lt"/>
              </a:defRPr>
            </a:lvl3pPr>
            <a:lvl4pPr>
              <a:defRPr sz="1100">
                <a:latin typeface="+mn-lt"/>
              </a:defRPr>
            </a:lvl4pPr>
            <a:lvl5pPr>
              <a:defRPr sz="1050">
                <a:latin typeface="+mn-lt"/>
              </a:defRPr>
            </a:lvl5pPr>
          </a:lstStyle>
          <a:p>
            <a:pPr lvl="0"/>
            <a:r>
              <a:rPr lang="en-US" dirty="0"/>
              <a:t>“</a:t>
            </a:r>
            <a:r>
              <a:rPr lang="en-US" dirty="0" err="1"/>
              <a:t>48pt</a:t>
            </a:r>
            <a:r>
              <a:rPr lang="en-US" dirty="0"/>
              <a:t> Arial Text”</a:t>
            </a:r>
          </a:p>
          <a:p>
            <a:pPr lvl="1"/>
            <a:r>
              <a:rPr lang="en-US" dirty="0" err="1"/>
              <a:t>16pt</a:t>
            </a:r>
            <a:r>
              <a:rPr lang="en-US" dirty="0"/>
              <a:t> Attribution</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1192946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9144000" cy="6858000"/>
          </a:xfrm>
          <a:solidFill>
            <a:schemeClr val="bg2">
              <a:lumMod val="20000"/>
              <a:lumOff val="80000"/>
            </a:schemeClr>
          </a:solidFill>
        </p:spPr>
        <p:txBody>
          <a:bodyPr/>
          <a:lstStyle/>
          <a:p>
            <a:r>
              <a:rPr lang="en-US"/>
              <a:t>Click icon to add picture</a:t>
            </a:r>
            <a:endParaRPr lang="en-US" dirty="0"/>
          </a:p>
        </p:txBody>
      </p:sp>
      <p:sp>
        <p:nvSpPr>
          <p:cNvPr id="12" name="Picture Placeholder 10"/>
          <p:cNvSpPr>
            <a:spLocks noGrp="1" noChangeAspect="1"/>
          </p:cNvSpPr>
          <p:nvPr>
            <p:ph type="pic" sz="quarter" idx="14"/>
          </p:nvPr>
        </p:nvSpPr>
        <p:spPr>
          <a:xfrm>
            <a:off x="-1587" y="6400800"/>
            <a:ext cx="9144000" cy="457200"/>
          </a:xfr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sz="100">
                <a:solidFill>
                  <a:schemeClr val="bg1"/>
                </a:solidFill>
              </a:defRPr>
            </a:lvl1pPr>
          </a:lstStyle>
          <a:p>
            <a:r>
              <a:rPr lang="en-US"/>
              <a:t>Click icon to add picture</a:t>
            </a:r>
            <a:endParaRPr lang="en-US" dirty="0"/>
          </a:p>
        </p:txBody>
      </p:sp>
      <p:sp>
        <p:nvSpPr>
          <p:cNvPr id="2" name="Title 1"/>
          <p:cNvSpPr>
            <a:spLocks noGrp="1"/>
          </p:cNvSpPr>
          <p:nvPr>
            <p:ph type="title" hasCustomPrompt="1"/>
          </p:nvPr>
        </p:nvSpPr>
        <p:spPr>
          <a:xfrm>
            <a:off x="455613" y="452438"/>
            <a:ext cx="8228012" cy="1143000"/>
          </a:xfrm>
        </p:spPr>
        <p:txBody>
          <a:bodyPr>
            <a:normAutofit/>
          </a:bodyPr>
          <a:lstStyle>
            <a:lvl1pPr>
              <a:defRPr sz="3600" baseline="0"/>
            </a:lvl1pPr>
          </a:lstStyle>
          <a:p>
            <a:r>
              <a:rPr lang="en-US" dirty="0" err="1"/>
              <a:t>36pt</a:t>
            </a:r>
            <a:r>
              <a:rPr lang="en-US" dirty="0"/>
              <a:t> Arial Headline</a:t>
            </a:r>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13" name="Date Placeholder 1"/>
          <p:cNvSpPr>
            <a:spLocks noGrp="1"/>
          </p:cNvSpPr>
          <p:nvPr>
            <p:ph type="dt" sz="half" idx="10"/>
          </p:nvPr>
        </p:nvSpPr>
        <p:spPr>
          <a:xfrm>
            <a:off x="457200" y="6356350"/>
            <a:ext cx="2133600" cy="365125"/>
          </a:xfrm>
        </p:spPr>
        <p:txBody>
          <a:bodyPr/>
          <a:lstStyle/>
          <a:p>
            <a:endParaRPr lang="en-US" dirty="0"/>
          </a:p>
        </p:txBody>
      </p:sp>
      <p:sp>
        <p:nvSpPr>
          <p:cNvPr id="14" name="Footer Placeholder 2"/>
          <p:cNvSpPr>
            <a:spLocks noGrp="1"/>
          </p:cNvSpPr>
          <p:nvPr>
            <p:ph type="ftr" sz="quarter" idx="11"/>
          </p:nvPr>
        </p:nvSpPr>
        <p:spPr>
          <a:xfrm>
            <a:off x="3124200" y="6356350"/>
            <a:ext cx="2895600" cy="365125"/>
          </a:xfrm>
        </p:spPr>
        <p:txBody>
          <a:bodyPr/>
          <a:lstStyle/>
          <a:p>
            <a:endParaRPr lang="en-US" dirty="0"/>
          </a:p>
        </p:txBody>
      </p:sp>
    </p:spTree>
    <p:extLst>
      <p:ext uri="{BB962C8B-B14F-4D97-AF65-F5344CB8AC3E}">
        <p14:creationId xmlns:p14="http://schemas.microsoft.com/office/powerpoint/2010/main" val="3638207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3432174"/>
            <a:ext cx="9144000" cy="3425825"/>
          </a:xfrm>
          <a:solidFill>
            <a:schemeClr val="bg2">
              <a:lumMod val="20000"/>
              <a:lumOff val="80000"/>
            </a:schemeClr>
          </a:solidFill>
        </p:spPr>
        <p:txBody>
          <a:bodyPr/>
          <a:lstStyle/>
          <a:p>
            <a:r>
              <a:rPr lang="en-US"/>
              <a:t>Click icon to add picture</a:t>
            </a:r>
            <a:endParaRPr lang="en-US" dirty="0"/>
          </a:p>
        </p:txBody>
      </p:sp>
      <p:sp>
        <p:nvSpPr>
          <p:cNvPr id="17" name="Picture Placeholder 10"/>
          <p:cNvSpPr>
            <a:spLocks noGrp="1" noChangeAspect="1"/>
          </p:cNvSpPr>
          <p:nvPr>
            <p:ph type="pic" sz="quarter" idx="14"/>
          </p:nvPr>
        </p:nvSpPr>
        <p:spPr>
          <a:xfrm>
            <a:off x="-1587" y="6400800"/>
            <a:ext cx="9144000" cy="457200"/>
          </a:xfr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sz="100">
                <a:solidFill>
                  <a:schemeClr val="bg1"/>
                </a:solidFill>
              </a:defRPr>
            </a:lvl1pPr>
          </a:lstStyle>
          <a:p>
            <a:r>
              <a:rPr lang="en-US"/>
              <a:t>Click icon to add picture</a:t>
            </a:r>
            <a:endParaRPr lang="en-US" dirty="0"/>
          </a:p>
        </p:txBody>
      </p:sp>
      <p:sp>
        <p:nvSpPr>
          <p:cNvPr id="2" name="Title 1"/>
          <p:cNvSpPr>
            <a:spLocks noGrp="1"/>
          </p:cNvSpPr>
          <p:nvPr>
            <p:ph type="title" hasCustomPrompt="1"/>
          </p:nvPr>
        </p:nvSpPr>
        <p:spPr>
          <a:xfrm>
            <a:off x="455613" y="452438"/>
            <a:ext cx="8228012" cy="1143000"/>
          </a:xfrm>
        </p:spPr>
        <p:txBody>
          <a:bodyPr>
            <a:noAutofit/>
          </a:bodyPr>
          <a:lstStyle>
            <a:lvl1pPr>
              <a:defRPr sz="3600" baseline="0"/>
            </a:lvl1pPr>
          </a:lstStyle>
          <a:p>
            <a:r>
              <a:rPr lang="en-US" dirty="0" err="1"/>
              <a:t>36pt</a:t>
            </a:r>
            <a:r>
              <a:rPr lang="en-US" dirty="0"/>
              <a:t> Arial Headline</a:t>
            </a:r>
          </a:p>
        </p:txBody>
      </p:sp>
      <p:sp>
        <p:nvSpPr>
          <p:cNvPr id="13" name="Date Placeholder 1"/>
          <p:cNvSpPr>
            <a:spLocks noGrp="1"/>
          </p:cNvSpPr>
          <p:nvPr>
            <p:ph type="dt" sz="half" idx="10"/>
          </p:nvPr>
        </p:nvSpPr>
        <p:spPr>
          <a:xfrm>
            <a:off x="457200" y="6356350"/>
            <a:ext cx="2133600" cy="365125"/>
          </a:xfrm>
        </p:spPr>
        <p:txBody>
          <a:bodyPr/>
          <a:lstStyle/>
          <a:p>
            <a:endParaRPr lang="en-US" dirty="0"/>
          </a:p>
        </p:txBody>
      </p:sp>
      <p:sp>
        <p:nvSpPr>
          <p:cNvPr id="14" name="Footer Placeholder 2"/>
          <p:cNvSpPr>
            <a:spLocks noGrp="1"/>
          </p:cNvSpPr>
          <p:nvPr>
            <p:ph type="ftr" sz="quarter" idx="11"/>
          </p:nvPr>
        </p:nvSpPr>
        <p:spPr>
          <a:xfrm>
            <a:off x="3124200" y="6356350"/>
            <a:ext cx="2895600" cy="365125"/>
          </a:xfrm>
        </p:spPr>
        <p:txBody>
          <a:bodyPr/>
          <a:lstStyle/>
          <a:p>
            <a:endParaRPr lang="en-US" dirty="0"/>
          </a:p>
        </p:txBody>
      </p:sp>
      <p:sp>
        <p:nvSpPr>
          <p:cNvPr id="11" name="Content Placeholder 12"/>
          <p:cNvSpPr>
            <a:spLocks noGrp="1"/>
          </p:cNvSpPr>
          <p:nvPr>
            <p:ph sz="quarter" idx="16" hasCustomPrompt="1"/>
          </p:nvPr>
        </p:nvSpPr>
        <p:spPr>
          <a:xfrm>
            <a:off x="455613" y="1601788"/>
            <a:ext cx="4006850" cy="1744663"/>
          </a:xfrm>
        </p:spPr>
        <p:txBody>
          <a:bodyPr vert="horz" lIns="0" tIns="0" rIns="0" bIns="0" rtlCol="0">
            <a:noAutofit/>
          </a:bodyPr>
          <a:lstStyle>
            <a:lvl1pPr>
              <a:defRPr lang="en-US" dirty="0" smtClean="0"/>
            </a:lvl1pPr>
            <a:lvl2pPr>
              <a:defRPr lang="en-US" dirty="0" smtClean="0"/>
            </a:lvl2pPr>
            <a:lvl3pPr>
              <a:defRPr lang="en-US" sz="1600" dirty="0" smtClean="0"/>
            </a:lvl3pPr>
            <a:lvl4pPr>
              <a:defRPr lang="en-US" sz="1400" dirty="0" smtClean="0"/>
            </a:lvl4pPr>
            <a:lvl5pPr>
              <a:defRPr lang="en-US" dirty="0"/>
            </a:lvl5pPr>
          </a:lstStyle>
          <a:p>
            <a:pPr marR="0" lvl="0" fontAlgn="auto">
              <a:lnSpc>
                <a:spcPct val="100000"/>
              </a:lnSpc>
              <a:buClrTx/>
              <a:buSzTx/>
              <a:tabLst/>
            </a:pPr>
            <a:r>
              <a:rPr lang="en-US" dirty="0" err="1"/>
              <a:t>22pt</a:t>
            </a:r>
            <a:r>
              <a:rPr lang="en-US" dirty="0"/>
              <a:t> Arial body text</a:t>
            </a:r>
          </a:p>
          <a:p>
            <a:pPr marR="0" lvl="1" fontAlgn="auto">
              <a:lnSpc>
                <a:spcPct val="100000"/>
              </a:lnSpc>
              <a:spcAft>
                <a:spcPts val="0"/>
              </a:spcAft>
              <a:buClrTx/>
              <a:buSzTx/>
              <a:tabLst/>
            </a:pPr>
            <a:r>
              <a:rPr lang="en-US" dirty="0" err="1"/>
              <a:t>18pt</a:t>
            </a:r>
            <a:r>
              <a:rPr lang="en-US" dirty="0"/>
              <a:t> Arial bullet one</a:t>
            </a:r>
          </a:p>
          <a:p>
            <a:pPr lvl="2"/>
            <a:r>
              <a:rPr lang="en-US" dirty="0" err="1"/>
              <a:t>16pt</a:t>
            </a:r>
            <a:r>
              <a:rPr lang="en-US" dirty="0"/>
              <a:t> Arial third level</a:t>
            </a:r>
          </a:p>
          <a:p>
            <a:pPr lvl="3"/>
            <a:r>
              <a:rPr lang="en-US" dirty="0" err="1"/>
              <a:t>14pt</a:t>
            </a:r>
            <a:r>
              <a:rPr lang="en-US" dirty="0"/>
              <a:t> Arial fourth level</a:t>
            </a:r>
          </a:p>
          <a:p>
            <a:pPr lvl="4"/>
            <a:r>
              <a:rPr lang="en-US" dirty="0" err="1"/>
              <a:t>14pt</a:t>
            </a:r>
            <a:r>
              <a:rPr lang="en-US" dirty="0"/>
              <a:t> Arial fifth level</a:t>
            </a:r>
          </a:p>
        </p:txBody>
      </p:sp>
      <p:sp>
        <p:nvSpPr>
          <p:cNvPr id="15" name="Content Placeholder 12"/>
          <p:cNvSpPr>
            <a:spLocks noGrp="1"/>
          </p:cNvSpPr>
          <p:nvPr>
            <p:ph sz="quarter" idx="17" hasCustomPrompt="1"/>
          </p:nvPr>
        </p:nvSpPr>
        <p:spPr>
          <a:xfrm>
            <a:off x="4676775" y="1601788"/>
            <a:ext cx="4006850" cy="1744663"/>
          </a:xfrm>
        </p:spPr>
        <p:txBody>
          <a:bodyPr vert="horz" lIns="0" tIns="0" rIns="0" bIns="0" rtlCol="0">
            <a:noAutofit/>
          </a:bodyPr>
          <a:lstStyle>
            <a:lvl1pPr>
              <a:defRPr lang="en-US" dirty="0" smtClean="0"/>
            </a:lvl1pPr>
            <a:lvl2pPr>
              <a:defRPr lang="en-US" dirty="0" smtClean="0"/>
            </a:lvl2pPr>
            <a:lvl3pPr>
              <a:defRPr lang="en-US" sz="1600" dirty="0" smtClean="0"/>
            </a:lvl3pPr>
            <a:lvl4pPr>
              <a:defRPr lang="en-US" sz="1400" dirty="0" smtClean="0"/>
            </a:lvl4pPr>
            <a:lvl5pPr>
              <a:defRPr lang="en-US" dirty="0"/>
            </a:lvl5pPr>
          </a:lstStyle>
          <a:p>
            <a:pPr marR="0" lvl="0" fontAlgn="auto">
              <a:lnSpc>
                <a:spcPct val="100000"/>
              </a:lnSpc>
              <a:buClrTx/>
              <a:buSzTx/>
              <a:tabLst/>
            </a:pPr>
            <a:r>
              <a:rPr lang="en-US" dirty="0" err="1"/>
              <a:t>22pt</a:t>
            </a:r>
            <a:r>
              <a:rPr lang="en-US" dirty="0"/>
              <a:t> Arial body text</a:t>
            </a:r>
          </a:p>
          <a:p>
            <a:pPr marR="0" lvl="1" fontAlgn="auto">
              <a:lnSpc>
                <a:spcPct val="100000"/>
              </a:lnSpc>
              <a:spcAft>
                <a:spcPts val="0"/>
              </a:spcAft>
              <a:buClrTx/>
              <a:buSzTx/>
              <a:tabLst/>
            </a:pPr>
            <a:r>
              <a:rPr lang="en-US" dirty="0" err="1"/>
              <a:t>18pt</a:t>
            </a:r>
            <a:r>
              <a:rPr lang="en-US" dirty="0"/>
              <a:t> Arial bullet one</a:t>
            </a:r>
          </a:p>
          <a:p>
            <a:pPr lvl="2"/>
            <a:r>
              <a:rPr lang="en-US" dirty="0" err="1"/>
              <a:t>16pt</a:t>
            </a:r>
            <a:r>
              <a:rPr lang="en-US" dirty="0"/>
              <a:t> Arial third level</a:t>
            </a:r>
          </a:p>
          <a:p>
            <a:pPr lvl="3"/>
            <a:r>
              <a:rPr lang="en-US" dirty="0" err="1"/>
              <a:t>14pt</a:t>
            </a:r>
            <a:r>
              <a:rPr lang="en-US" dirty="0"/>
              <a:t> Arial fourth level</a:t>
            </a:r>
          </a:p>
          <a:p>
            <a:pPr lvl="4"/>
            <a:r>
              <a:rPr lang="en-US" dirty="0" err="1"/>
              <a:t>14pt</a:t>
            </a:r>
            <a:r>
              <a:rPr lang="en-US" dirty="0"/>
              <a:t> Arial fifth level</a:t>
            </a:r>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39268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ight Half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678362" y="0"/>
            <a:ext cx="4465637" cy="6857999"/>
          </a:xfrm>
          <a:solidFill>
            <a:schemeClr val="bg2">
              <a:lumMod val="20000"/>
              <a:lumOff val="80000"/>
            </a:schemeClr>
          </a:solidFill>
        </p:spPr>
        <p:txBody>
          <a:bodyPr/>
          <a:lstStyle/>
          <a:p>
            <a:r>
              <a:rPr lang="en-US"/>
              <a:t>Click icon to add picture</a:t>
            </a:r>
            <a:endParaRPr lang="en-US" dirty="0"/>
          </a:p>
        </p:txBody>
      </p:sp>
      <p:sp>
        <p:nvSpPr>
          <p:cNvPr id="15" name="Picture Placeholder 10"/>
          <p:cNvSpPr>
            <a:spLocks noGrp="1" noChangeAspect="1"/>
          </p:cNvSpPr>
          <p:nvPr>
            <p:ph type="pic" sz="quarter" idx="14"/>
          </p:nvPr>
        </p:nvSpPr>
        <p:spPr>
          <a:xfrm>
            <a:off x="-1587" y="6400800"/>
            <a:ext cx="9144000" cy="457200"/>
          </a:xfrm>
          <a:blipFill dpi="0" rotWithShape="1">
            <a:blip r:embed="rId2" cstate="print"/>
            <a:srcRect/>
            <a:stretch>
              <a:fillRect/>
            </a:stretch>
          </a:blipFill>
        </p:spPr>
        <p:txBody>
          <a:bodyPr/>
          <a:lstStyle>
            <a:lvl1pPr>
              <a:defRPr sz="100">
                <a:solidFill>
                  <a:schemeClr val="bg1"/>
                </a:solidFill>
              </a:defRPr>
            </a:lvl1pPr>
          </a:lstStyle>
          <a:p>
            <a:r>
              <a:rPr lang="en-US"/>
              <a:t>Click icon to add picture</a:t>
            </a:r>
            <a:endParaRPr lang="en-US" dirty="0"/>
          </a:p>
        </p:txBody>
      </p:sp>
      <p:sp>
        <p:nvSpPr>
          <p:cNvPr id="2" name="Title 1"/>
          <p:cNvSpPr>
            <a:spLocks noGrp="1"/>
          </p:cNvSpPr>
          <p:nvPr>
            <p:ph type="title" hasCustomPrompt="1"/>
          </p:nvPr>
        </p:nvSpPr>
        <p:spPr>
          <a:xfrm>
            <a:off x="455613" y="452438"/>
            <a:ext cx="4006850" cy="1143000"/>
          </a:xfrm>
        </p:spPr>
        <p:txBody>
          <a:bodyPr>
            <a:noAutofit/>
          </a:bodyPr>
          <a:lstStyle>
            <a:lvl1pPr>
              <a:defRPr sz="3600" baseline="0"/>
            </a:lvl1pPr>
          </a:lstStyle>
          <a:p>
            <a:r>
              <a:rPr lang="en-US" dirty="0" err="1"/>
              <a:t>36pt</a:t>
            </a:r>
            <a:r>
              <a:rPr lang="en-US" dirty="0"/>
              <a:t> Arial Headline</a:t>
            </a:r>
          </a:p>
        </p:txBody>
      </p:sp>
      <p:sp>
        <p:nvSpPr>
          <p:cNvPr id="13" name="Date Placeholder 1"/>
          <p:cNvSpPr>
            <a:spLocks noGrp="1"/>
          </p:cNvSpPr>
          <p:nvPr>
            <p:ph type="dt" sz="half" idx="10"/>
          </p:nvPr>
        </p:nvSpPr>
        <p:spPr>
          <a:xfrm>
            <a:off x="457200" y="6356350"/>
            <a:ext cx="2133600" cy="365125"/>
          </a:xfrm>
        </p:spPr>
        <p:txBody>
          <a:bodyPr/>
          <a:lstStyle/>
          <a:p>
            <a:endParaRPr lang="en-US" dirty="0"/>
          </a:p>
        </p:txBody>
      </p:sp>
      <p:sp>
        <p:nvSpPr>
          <p:cNvPr id="14" name="Footer Placeholder 2"/>
          <p:cNvSpPr>
            <a:spLocks noGrp="1"/>
          </p:cNvSpPr>
          <p:nvPr>
            <p:ph type="ftr" sz="quarter" idx="11"/>
          </p:nvPr>
        </p:nvSpPr>
        <p:spPr>
          <a:xfrm>
            <a:off x="3124200" y="6356350"/>
            <a:ext cx="2895600" cy="365125"/>
          </a:xfrm>
        </p:spPr>
        <p:txBody>
          <a:bodyPr/>
          <a:lstStyle/>
          <a:p>
            <a:endParaRPr lang="en-US" dirty="0"/>
          </a:p>
        </p:txBody>
      </p:sp>
      <p:sp>
        <p:nvSpPr>
          <p:cNvPr id="8" name="Content Placeholder 2"/>
          <p:cNvSpPr>
            <a:spLocks noGrp="1"/>
          </p:cNvSpPr>
          <p:nvPr>
            <p:ph sz="half" idx="1" hasCustomPrompt="1"/>
          </p:nvPr>
        </p:nvSpPr>
        <p:spPr>
          <a:xfrm>
            <a:off x="457200" y="1601788"/>
            <a:ext cx="4005264" cy="4570412"/>
          </a:xfrm>
        </p:spPr>
        <p:txBody>
          <a:bodyPr vert="horz" lIns="0" tIns="0" rIns="0" bIns="0" rtlCol="0">
            <a:noAutofit/>
          </a:bodyPr>
          <a:lstStyle>
            <a:lvl1pPr>
              <a:defRPr lang="en-US" dirty="0" smtClean="0"/>
            </a:lvl1pPr>
            <a:lvl2pPr>
              <a:defRPr lang="en-US" dirty="0" smtClean="0"/>
            </a:lvl2pPr>
            <a:lvl3pPr>
              <a:defRPr lang="en-US" sz="1600" dirty="0" smtClean="0"/>
            </a:lvl3pPr>
            <a:lvl4pPr>
              <a:defRPr lang="en-US" sz="1400" dirty="0" smtClean="0"/>
            </a:lvl4pPr>
            <a:lvl5pPr>
              <a:defRPr lang="en-US" dirty="0"/>
            </a:lvl5pPr>
          </a:lstStyle>
          <a:p>
            <a:pPr marR="0" lvl="0" fontAlgn="auto">
              <a:lnSpc>
                <a:spcPct val="100000"/>
              </a:lnSpc>
              <a:buClrTx/>
              <a:buSzTx/>
              <a:tabLst/>
            </a:pPr>
            <a:r>
              <a:rPr lang="en-US" dirty="0" err="1"/>
              <a:t>22pt</a:t>
            </a:r>
            <a:r>
              <a:rPr lang="en-US" dirty="0"/>
              <a:t> Arial body text</a:t>
            </a:r>
          </a:p>
          <a:p>
            <a:pPr marR="0" lvl="1" fontAlgn="auto">
              <a:lnSpc>
                <a:spcPct val="100000"/>
              </a:lnSpc>
              <a:spcAft>
                <a:spcPts val="0"/>
              </a:spcAft>
              <a:buClrTx/>
              <a:buSzTx/>
              <a:tabLst/>
            </a:pPr>
            <a:r>
              <a:rPr lang="en-US" dirty="0" err="1"/>
              <a:t>18pt</a:t>
            </a:r>
            <a:r>
              <a:rPr lang="en-US" dirty="0"/>
              <a:t> Arial bullet one</a:t>
            </a:r>
          </a:p>
          <a:p>
            <a:pPr lvl="2"/>
            <a:r>
              <a:rPr lang="en-US" dirty="0" err="1"/>
              <a:t>16pt</a:t>
            </a:r>
            <a:r>
              <a:rPr lang="en-US" dirty="0"/>
              <a:t> Arial third level</a:t>
            </a:r>
          </a:p>
          <a:p>
            <a:pPr lvl="3"/>
            <a:r>
              <a:rPr lang="en-US" dirty="0" err="1"/>
              <a:t>14pt</a:t>
            </a:r>
            <a:r>
              <a:rPr lang="en-US" dirty="0"/>
              <a:t> Arial fourth level</a:t>
            </a:r>
          </a:p>
          <a:p>
            <a:pPr lvl="4"/>
            <a:r>
              <a:rPr lang="en-US" dirty="0" err="1"/>
              <a:t>14pt</a:t>
            </a:r>
            <a:r>
              <a:rPr lang="en-US" dirty="0"/>
              <a:t> Arial fifth level</a:t>
            </a:r>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900421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613" y="452437"/>
            <a:ext cx="8229600" cy="1143000"/>
          </a:xfrm>
          <a:prstGeom prst="rect">
            <a:avLst/>
          </a:prstGeom>
        </p:spPr>
        <p:txBody>
          <a:bodyPr vert="horz" lIns="0" tIns="0" rIns="0" bIns="0" rtlCol="0" anchor="t" anchorCtr="0">
            <a:noAutofit/>
          </a:bodyPr>
          <a:lstStyle/>
          <a:p>
            <a:r>
              <a:rPr lang="en-US" dirty="0" err="1"/>
              <a:t>36pt</a:t>
            </a:r>
            <a:r>
              <a:rPr lang="en-US" dirty="0"/>
              <a:t> Arial Headline</a:t>
            </a:r>
          </a:p>
        </p:txBody>
      </p:sp>
      <p:sp>
        <p:nvSpPr>
          <p:cNvPr id="3" name="Text Placeholder 2"/>
          <p:cNvSpPr>
            <a:spLocks noGrp="1"/>
          </p:cNvSpPr>
          <p:nvPr>
            <p:ph type="body" idx="1"/>
          </p:nvPr>
        </p:nvSpPr>
        <p:spPr>
          <a:xfrm>
            <a:off x="455613" y="1601789"/>
            <a:ext cx="8228012" cy="4570411"/>
          </a:xfrm>
          <a:prstGeom prst="rect">
            <a:avLst/>
          </a:prstGeom>
        </p:spPr>
        <p:txBody>
          <a:bodyPr vert="horz" lIns="0" tIns="0" rIns="0" bIns="0" rtlCol="0">
            <a:noAutofit/>
          </a:bodyPr>
          <a:lstStyle/>
          <a:p>
            <a:pPr lvl="0"/>
            <a:r>
              <a:rPr lang="en-US" dirty="0" err="1"/>
              <a:t>22pt</a:t>
            </a:r>
            <a:r>
              <a:rPr lang="en-US" dirty="0"/>
              <a:t> Arial body text</a:t>
            </a:r>
          </a:p>
          <a:p>
            <a:pPr lvl="1"/>
            <a:r>
              <a:rPr lang="en-US" dirty="0" err="1"/>
              <a:t>18pt</a:t>
            </a:r>
            <a:r>
              <a:rPr lang="en-US" dirty="0"/>
              <a:t> Arial bullet one</a:t>
            </a:r>
          </a:p>
          <a:p>
            <a:pPr lvl="2"/>
            <a:r>
              <a:rPr lang="en-US" dirty="0" err="1"/>
              <a:t>18pt</a:t>
            </a:r>
            <a:r>
              <a:rPr lang="en-US" dirty="0"/>
              <a:t> Arial sub-bullet</a:t>
            </a:r>
          </a:p>
          <a:p>
            <a:pPr lvl="3"/>
            <a:r>
              <a:rPr lang="en-US" dirty="0" err="1"/>
              <a:t>16pt</a:t>
            </a:r>
            <a:r>
              <a:rPr lang="en-US" dirty="0"/>
              <a:t> Arial fourth level</a:t>
            </a:r>
          </a:p>
          <a:p>
            <a:pPr lvl="4"/>
            <a:r>
              <a:rPr lang="en-US" dirty="0" err="1"/>
              <a:t>14pt</a:t>
            </a:r>
            <a:r>
              <a:rPr lang="en-US" dirty="0"/>
              <a:t> Arial 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6872352" y="6456190"/>
            <a:ext cx="2133600" cy="365125"/>
          </a:xfrm>
          <a:prstGeom prst="rect">
            <a:avLst/>
          </a:prstGeom>
        </p:spPr>
        <p:txBody>
          <a:bodyPr vert="horz" lIns="0" tIns="0" rIns="0" bIns="0" rtlCol="0" anchor="ctr"/>
          <a:lstStyle>
            <a:lvl1pPr algn="r">
              <a:defRPr sz="900">
                <a:solidFill>
                  <a:schemeClr val="bg1"/>
                </a:solidFill>
                <a:latin typeface="+mn-lt"/>
                <a:cs typeface="Arial" panose="020B0604020202020204" pitchFamily="34" charset="0"/>
              </a:defRPr>
            </a:lvl1pPr>
          </a:lstStyle>
          <a:p>
            <a:fld id="{EE2556C5-CE8C-6547-B838-EA80C61A4AF7}" type="slidenum">
              <a:rPr lang="en-US" smtClean="0"/>
              <a:pPr/>
              <a:t>‹#›</a:t>
            </a:fld>
            <a:endParaRPr lang="en-US" dirty="0"/>
          </a:p>
        </p:txBody>
      </p:sp>
      <p:pic>
        <p:nvPicPr>
          <p:cNvPr id="2050" name="Picture 2" descr="\\.psf\Home\Desktop\NewIntelFooter.png"/>
          <p:cNvPicPr>
            <a:picLocks noChangeAspect="1" noChangeArrowheads="1"/>
          </p:cNvPicPr>
          <p:nvPr/>
        </p:nvPicPr>
        <p:blipFill>
          <a:blip r:embed="rId17" cstate="screen">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71" r:id="rId4"/>
    <p:sldLayoutId id="2147483652" r:id="rId5"/>
    <p:sldLayoutId id="2147483660" r:id="rId6"/>
    <p:sldLayoutId id="2147483668" r:id="rId7"/>
    <p:sldLayoutId id="2147483669" r:id="rId8"/>
    <p:sldLayoutId id="2147483670" r:id="rId9"/>
    <p:sldLayoutId id="2147483672" r:id="rId10"/>
    <p:sldLayoutId id="2147483651" r:id="rId11"/>
    <p:sldLayoutId id="2147483665" r:id="rId12"/>
    <p:sldLayoutId id="2147483654" r:id="rId13"/>
    <p:sldLayoutId id="2147483655" r:id="rId14"/>
    <p:sldLayoutId id="2147483666" r:id="rId15"/>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p:titleStyle>
    <p:bodyStyle>
      <a:lvl1pPr marL="0" indent="0" algn="l" defTabSz="457200" rtl="0" eaLnBrk="1" latinLnBrk="0" hangingPunct="1">
        <a:spcBef>
          <a:spcPts val="1200"/>
        </a:spcBef>
        <a:spcAft>
          <a:spcPts val="0"/>
        </a:spcAft>
        <a:buFont typeface="Wingdings" panose="05000000000000000000" pitchFamily="2" charset="2"/>
        <a:buNone/>
        <a:defRPr sz="2200" b="0" kern="1200">
          <a:solidFill>
            <a:srgbClr val="0071C5"/>
          </a:solidFill>
          <a:latin typeface="+mn-lt"/>
          <a:ea typeface="+mn-ea"/>
          <a:cs typeface="Arial" panose="020B0604020202020204" pitchFamily="34" charset="0"/>
        </a:defRPr>
      </a:lvl1pPr>
      <a:lvl2pPr marL="225425" indent="-225425" algn="l" defTabSz="457200" rtl="0" eaLnBrk="1" latinLnBrk="0" hangingPunct="1">
        <a:spcBef>
          <a:spcPts val="1200"/>
        </a:spcBef>
        <a:buFont typeface="Wingdings" charset="2"/>
        <a:buChar char="§"/>
        <a:defRPr sz="1800" kern="1200" baseline="0">
          <a:solidFill>
            <a:schemeClr val="tx2"/>
          </a:solidFill>
          <a:latin typeface="+mn-lt"/>
          <a:ea typeface="+mn-ea"/>
          <a:cs typeface="Arial" panose="020B0604020202020204" pitchFamily="34" charset="0"/>
        </a:defRPr>
      </a:lvl2pPr>
      <a:lvl3pPr marL="571500" indent="-228600" algn="l" defTabSz="457200" rtl="0" eaLnBrk="1" latinLnBrk="0" hangingPunct="1">
        <a:spcBef>
          <a:spcPts val="800"/>
        </a:spcBef>
        <a:buFont typeface="Wingdings" charset="2"/>
        <a:buChar char="§"/>
        <a:defRPr sz="1800" kern="1200">
          <a:solidFill>
            <a:schemeClr val="tx2"/>
          </a:solidFill>
          <a:latin typeface="+mn-lt"/>
          <a:ea typeface="+mn-ea"/>
          <a:cs typeface="Arial" panose="020B0604020202020204" pitchFamily="34" charset="0"/>
        </a:defRPr>
      </a:lvl3pPr>
      <a:lvl4pPr marL="969963" indent="-228600" algn="l" defTabSz="457200" rtl="0" eaLnBrk="1" latinLnBrk="0" hangingPunct="1">
        <a:spcBef>
          <a:spcPct val="20000"/>
        </a:spcBef>
        <a:buFont typeface="Arial"/>
        <a:buChar char="–"/>
        <a:defRPr sz="1600" kern="1200">
          <a:solidFill>
            <a:schemeClr val="tx2"/>
          </a:solidFill>
          <a:latin typeface="+mn-lt"/>
          <a:ea typeface="+mn-ea"/>
          <a:cs typeface="Arial" panose="020B0604020202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5613" y="914400"/>
            <a:ext cx="8449848" cy="2607124"/>
          </a:xfrm>
        </p:spPr>
        <p:txBody>
          <a:bodyPr/>
          <a:lstStyle/>
          <a:p>
            <a:pPr>
              <a:lnSpc>
                <a:spcPct val="110000"/>
              </a:lnSpc>
            </a:pPr>
            <a:r>
              <a:rPr lang="en-US" sz="3000" b="1" dirty="0"/>
              <a:t>MỘT SỐ KẾT QUẢ TRIỂN KHAI</a:t>
            </a:r>
            <a:br>
              <a:rPr lang="en-US" sz="3000" b="1" dirty="0"/>
            </a:br>
            <a:r>
              <a:rPr lang="en-US" sz="3000" b="1" dirty="0"/>
              <a:t>HOẠT ĐỘNG NGHIÊN CỨU KHKT</a:t>
            </a:r>
            <a:br>
              <a:rPr lang="en-US" sz="3000" b="1" dirty="0"/>
            </a:br>
            <a:r>
              <a:rPr lang="en-US" sz="3000" b="1" dirty="0"/>
              <a:t>HỌC SINH TRUNG HỌC NĂM 2015 VÀ </a:t>
            </a:r>
            <a:br>
              <a:rPr lang="en-US" sz="3000" b="1" dirty="0"/>
            </a:br>
            <a:r>
              <a:rPr lang="en-US" sz="3000" b="1" dirty="0"/>
              <a:t>ĐỊNH HƯỚNG HOẠT ĐỘNG NGHIÊN CỨU KHKT THỜI GIAN TỚI </a:t>
            </a:r>
          </a:p>
        </p:txBody>
      </p:sp>
      <p:sp>
        <p:nvSpPr>
          <p:cNvPr id="6" name="Text Placeholder 5"/>
          <p:cNvSpPr>
            <a:spLocks noGrp="1"/>
          </p:cNvSpPr>
          <p:nvPr>
            <p:ph type="body" idx="1"/>
          </p:nvPr>
        </p:nvSpPr>
        <p:spPr>
          <a:xfrm>
            <a:off x="508621" y="4001539"/>
            <a:ext cx="7959517" cy="557210"/>
          </a:xfrm>
        </p:spPr>
        <p:txBody>
          <a:bodyPr/>
          <a:lstStyle/>
          <a:p>
            <a:r>
              <a:rPr lang="en-US" sz="2400" dirty="0" err="1"/>
              <a:t>Vụ</a:t>
            </a:r>
            <a:r>
              <a:rPr lang="en-US" sz="2400" dirty="0"/>
              <a:t> </a:t>
            </a:r>
            <a:r>
              <a:rPr lang="en-US" sz="2400" dirty="0" err="1"/>
              <a:t>Giáo</a:t>
            </a:r>
            <a:r>
              <a:rPr lang="en-US" sz="2400" dirty="0"/>
              <a:t> </a:t>
            </a:r>
            <a:r>
              <a:rPr lang="en-US" sz="2400" dirty="0" err="1"/>
              <a:t>dục</a:t>
            </a:r>
            <a:r>
              <a:rPr lang="en-US" sz="2400" dirty="0"/>
              <a:t> </a:t>
            </a:r>
            <a:r>
              <a:rPr lang="en-US" sz="2400" dirty="0" err="1"/>
              <a:t>trung</a:t>
            </a:r>
            <a:r>
              <a:rPr lang="en-US" sz="2400" dirty="0"/>
              <a:t> </a:t>
            </a:r>
            <a:r>
              <a:rPr lang="en-US" sz="2400" dirty="0" err="1"/>
              <a:t>học</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14" y="1019085"/>
            <a:ext cx="8228012" cy="5498673"/>
          </a:xfrm>
        </p:spPr>
        <p:txBody>
          <a:bodyPr/>
          <a:lstStyle/>
          <a:p>
            <a:r>
              <a:rPr lang="en-US" dirty="0"/>
              <a:t>4. </a:t>
            </a:r>
            <a:r>
              <a:rPr lang="en-US" dirty="0" err="1"/>
              <a:t>Về</a:t>
            </a:r>
            <a:r>
              <a:rPr lang="en-US" dirty="0"/>
              <a:t> </a:t>
            </a:r>
            <a:r>
              <a:rPr lang="en-US" dirty="0" err="1"/>
              <a:t>việc</a:t>
            </a:r>
            <a:r>
              <a:rPr lang="en-US" dirty="0"/>
              <a:t> </a:t>
            </a:r>
            <a:r>
              <a:rPr lang="en-US" dirty="0" err="1"/>
              <a:t>xác</a:t>
            </a:r>
            <a:r>
              <a:rPr lang="en-US" dirty="0"/>
              <a:t> </a:t>
            </a:r>
            <a:r>
              <a:rPr lang="en-US" dirty="0" err="1"/>
              <a:t>định</a:t>
            </a:r>
            <a:r>
              <a:rPr lang="en-US" dirty="0"/>
              <a:t> </a:t>
            </a:r>
            <a:r>
              <a:rPr lang="en-US" dirty="0" err="1"/>
              <a:t>câu</a:t>
            </a:r>
            <a:r>
              <a:rPr lang="en-US" dirty="0"/>
              <a:t> </a:t>
            </a:r>
            <a:r>
              <a:rPr lang="en-US" dirty="0" err="1"/>
              <a:t>hỏi</a:t>
            </a:r>
            <a:r>
              <a:rPr lang="en-US" dirty="0"/>
              <a:t>/</a:t>
            </a:r>
            <a:r>
              <a:rPr lang="en-US" dirty="0" err="1"/>
              <a:t>vấn</a:t>
            </a:r>
            <a:r>
              <a:rPr lang="en-US" dirty="0"/>
              <a:t> </a:t>
            </a:r>
            <a:r>
              <a:rPr lang="en-US" dirty="0" err="1"/>
              <a:t>đề</a:t>
            </a:r>
            <a:r>
              <a:rPr lang="en-US" dirty="0"/>
              <a:t> </a:t>
            </a:r>
            <a:r>
              <a:rPr lang="en-US" dirty="0" err="1"/>
              <a:t>nghiên</a:t>
            </a:r>
            <a:r>
              <a:rPr lang="en-US" dirty="0"/>
              <a:t> </a:t>
            </a:r>
            <a:r>
              <a:rPr lang="en-US" dirty="0" err="1"/>
              <a:t>cứu</a:t>
            </a:r>
            <a:r>
              <a:rPr lang="en-US" dirty="0"/>
              <a:t> </a:t>
            </a:r>
          </a:p>
          <a:p>
            <a:r>
              <a:rPr lang="en-US" dirty="0" err="1"/>
              <a:t>Một</a:t>
            </a:r>
            <a:r>
              <a:rPr lang="en-US" dirty="0"/>
              <a:t> </a:t>
            </a:r>
            <a:r>
              <a:rPr lang="en-US" dirty="0" err="1"/>
              <a:t>số</a:t>
            </a:r>
            <a:r>
              <a:rPr lang="en-US" dirty="0"/>
              <a:t> </a:t>
            </a:r>
            <a:r>
              <a:rPr lang="en-US" dirty="0" err="1"/>
              <a:t>dự</a:t>
            </a:r>
            <a:r>
              <a:rPr lang="en-US" dirty="0"/>
              <a:t> </a:t>
            </a:r>
            <a:r>
              <a:rPr lang="en-US" dirty="0" err="1"/>
              <a:t>án</a:t>
            </a:r>
            <a:r>
              <a:rPr lang="en-US" dirty="0"/>
              <a:t> c</a:t>
            </a:r>
            <a:r>
              <a:rPr lang="vi-VN" dirty="0"/>
              <a:t>hưa phân tích </a:t>
            </a:r>
            <a:r>
              <a:rPr lang="en-US" dirty="0" err="1"/>
              <a:t>tổng</a:t>
            </a:r>
            <a:r>
              <a:rPr lang="en-US" dirty="0"/>
              <a:t> </a:t>
            </a:r>
            <a:r>
              <a:rPr lang="en-US" dirty="0" err="1"/>
              <a:t>quan</a:t>
            </a:r>
            <a:r>
              <a:rPr lang="en-US" dirty="0"/>
              <a:t> </a:t>
            </a:r>
            <a:r>
              <a:rPr lang="vi-VN" dirty="0"/>
              <a:t>để đưa ra được những điểm hạn chế, cần phải tiếp tục nghiên cứu, giải quyết để từ đó xác định thật "trúng" vấn đề.</a:t>
            </a:r>
            <a:endParaRPr lang="en-US" dirty="0"/>
          </a:p>
          <a:p>
            <a:r>
              <a:rPr lang="en-US" dirty="0"/>
              <a:t>5</a:t>
            </a:r>
            <a:r>
              <a:rPr lang="vi-VN" dirty="0"/>
              <a:t>. Về việc thiết kế và phương pháp nghiên cứu </a:t>
            </a:r>
          </a:p>
          <a:p>
            <a:r>
              <a:rPr lang="en-US" dirty="0" err="1"/>
              <a:t>Một</a:t>
            </a:r>
            <a:r>
              <a:rPr lang="en-US" dirty="0"/>
              <a:t> </a:t>
            </a:r>
            <a:r>
              <a:rPr lang="en-US" dirty="0" err="1"/>
              <a:t>số</a:t>
            </a:r>
            <a:r>
              <a:rPr lang="en-US" dirty="0"/>
              <a:t> </a:t>
            </a:r>
            <a:r>
              <a:rPr lang="en-US" dirty="0" err="1"/>
              <a:t>dự</a:t>
            </a:r>
            <a:r>
              <a:rPr lang="en-US" dirty="0"/>
              <a:t> </a:t>
            </a:r>
            <a:r>
              <a:rPr lang="en-US" dirty="0" err="1"/>
              <a:t>án</a:t>
            </a:r>
            <a:r>
              <a:rPr lang="en-US" dirty="0"/>
              <a:t> </a:t>
            </a:r>
            <a:r>
              <a:rPr lang="en-US" dirty="0" err="1"/>
              <a:t>chủ</a:t>
            </a:r>
            <a:r>
              <a:rPr lang="en-US" dirty="0"/>
              <a:t> </a:t>
            </a:r>
            <a:r>
              <a:rPr lang="en-US" dirty="0" err="1"/>
              <a:t>yếu</a:t>
            </a:r>
            <a:r>
              <a:rPr lang="en-US" dirty="0"/>
              <a:t> </a:t>
            </a:r>
            <a:r>
              <a:rPr lang="vi-VN" dirty="0"/>
              <a:t>tập trung vào việc trình bày "việc đã làm" và "kết quả đã đạt được"; cố gắng chứng minh kết quả nghiên cứu của đề tài là có "tính mới", "tính sáng tạo"... mà bỏ qua việc thiết kế kế hoạch và phương pháp nghiên cứu. </a:t>
            </a:r>
          </a:p>
          <a:p>
            <a:r>
              <a:rPr lang="vi-VN" dirty="0"/>
              <a:t> </a:t>
            </a:r>
            <a:r>
              <a:rPr lang="en-US" dirty="0"/>
              <a:t>6</a:t>
            </a:r>
            <a:r>
              <a:rPr lang="vi-VN" dirty="0"/>
              <a:t>. Về việc thu thập, phân tích và giải thích dữ liệu </a:t>
            </a:r>
          </a:p>
          <a:p>
            <a:r>
              <a:rPr lang="en-US" dirty="0" err="1"/>
              <a:t>Một</a:t>
            </a:r>
            <a:r>
              <a:rPr lang="en-US" dirty="0"/>
              <a:t> </a:t>
            </a:r>
            <a:r>
              <a:rPr lang="en-US" dirty="0" err="1"/>
              <a:t>số</a:t>
            </a:r>
            <a:r>
              <a:rPr lang="en-US" dirty="0"/>
              <a:t> </a:t>
            </a:r>
            <a:r>
              <a:rPr lang="en-US" dirty="0" err="1"/>
              <a:t>dự</a:t>
            </a:r>
            <a:r>
              <a:rPr lang="en-US" dirty="0"/>
              <a:t> </a:t>
            </a:r>
            <a:r>
              <a:rPr lang="en-US" dirty="0" err="1"/>
              <a:t>án</a:t>
            </a:r>
            <a:r>
              <a:rPr lang="en-US" dirty="0"/>
              <a:t> c</a:t>
            </a:r>
            <a:r>
              <a:rPr lang="vi-VN" dirty="0"/>
              <a:t>ố chứng minh về cách làm thí nghiệm và "đích thân" tác giả thực hiện thông qua các ảnh chụp</a:t>
            </a:r>
            <a:r>
              <a:rPr lang="en-US" dirty="0"/>
              <a:t>; </a:t>
            </a:r>
            <a:r>
              <a:rPr lang="vi-VN" dirty="0"/>
              <a:t>giống như là "hướng dẫn thí nghiệm thực hành“</a:t>
            </a:r>
            <a:r>
              <a:rPr lang="en-US" dirty="0"/>
              <a:t>.</a:t>
            </a:r>
            <a:endParaRPr lang="vi-VN" dirty="0"/>
          </a:p>
          <a:p>
            <a:endParaRPr lang="vi-VN" dirty="0"/>
          </a:p>
          <a:p>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10</a:t>
            </a:fld>
            <a:endParaRPr lang="en-US" dirty="0"/>
          </a:p>
        </p:txBody>
      </p:sp>
      <p:sp>
        <p:nvSpPr>
          <p:cNvPr id="4" name="Title 3"/>
          <p:cNvSpPr>
            <a:spLocks noGrp="1"/>
          </p:cNvSpPr>
          <p:nvPr>
            <p:ph type="title"/>
          </p:nvPr>
        </p:nvSpPr>
        <p:spPr>
          <a:xfrm>
            <a:off x="455613" y="335474"/>
            <a:ext cx="8229600" cy="560437"/>
          </a:xfrm>
        </p:spPr>
        <p:txBody>
          <a:bodyPr/>
          <a:lstStyle/>
          <a:p>
            <a:r>
              <a:rPr lang="en-US" sz="2800" b="1" dirty="0"/>
              <a:t>MỘT SỐ KHÓ KHĂN, HẠN CHẾ</a:t>
            </a:r>
          </a:p>
        </p:txBody>
      </p:sp>
    </p:spTree>
    <p:extLst>
      <p:ext uri="{BB962C8B-B14F-4D97-AF65-F5344CB8AC3E}">
        <p14:creationId xmlns:p14="http://schemas.microsoft.com/office/powerpoint/2010/main" val="1467276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14" y="1125415"/>
            <a:ext cx="8228012" cy="5046785"/>
          </a:xfrm>
        </p:spPr>
        <p:txBody>
          <a:bodyPr/>
          <a:lstStyle/>
          <a:p>
            <a:r>
              <a:rPr lang="en-US" dirty="0"/>
              <a:t>7.</a:t>
            </a:r>
            <a:r>
              <a:rPr lang="vi-VN" dirty="0"/>
              <a:t> Về trình bày poster </a:t>
            </a:r>
          </a:p>
          <a:p>
            <a:r>
              <a:rPr lang="vi-VN" dirty="0"/>
              <a:t>Poster của </a:t>
            </a:r>
            <a:r>
              <a:rPr lang="en-US" dirty="0" err="1"/>
              <a:t>nhiều</a:t>
            </a:r>
            <a:r>
              <a:rPr lang="vi-VN" dirty="0"/>
              <a:t> dự án hiện nay phần lớn là "nhiều chữ"; mà lại không "trúng" như nêu ở trên; tốn nhiều diện tích phần cuối để nêu "Đóng góp của đề tài", "Tính mới, tính sáng tạo" của đề tài, "Hướng nghiên cứu tiếp theo"... </a:t>
            </a:r>
          </a:p>
          <a:p>
            <a:r>
              <a:rPr lang="en-US" dirty="0"/>
              <a:t>N</a:t>
            </a:r>
            <a:r>
              <a:rPr lang="vi-VN" dirty="0"/>
              <a:t>hiều ảnh chụp để chứng minh "đích thân</a:t>
            </a:r>
            <a:r>
              <a:rPr lang="en-US" dirty="0"/>
              <a:t>”</a:t>
            </a:r>
            <a:r>
              <a:rPr lang="vi-VN" dirty="0"/>
              <a:t> tác giả đang nghiên cứu, làm thí nghiệm"; thiếu những hình ảnh "biết nói“</a:t>
            </a:r>
            <a:r>
              <a:rPr lang="en-US" dirty="0"/>
              <a:t>.</a:t>
            </a:r>
            <a:r>
              <a:rPr lang="vi-VN" dirty="0"/>
              <a:t> </a:t>
            </a:r>
          </a:p>
          <a:p>
            <a:r>
              <a:rPr lang="en-US" dirty="0" err="1"/>
              <a:t>Thiếu</a:t>
            </a:r>
            <a:r>
              <a:rPr lang="en-US" dirty="0"/>
              <a:t> </a:t>
            </a:r>
            <a:r>
              <a:rPr lang="vi-VN" dirty="0"/>
              <a:t>hay minh chứng một cách khách quan. </a:t>
            </a:r>
          </a:p>
          <a:p>
            <a:r>
              <a:rPr lang="vi-VN" dirty="0"/>
              <a:t>Nhìn chung, poster chưa thể hiện được một cách rõ ràng (bằng sơ đồ, hình ảnh) về "Vấn đề/câu hỏi nghiên cứu"; "Kế hoạch và phương pháp"; "Thu thập, phân tích và giải thích dữ liệu" theo các tiêu chí đánh giá dự án. Như vậy, poster chưa đáp ứng được Tiêu chí 5a: Poster - 10 điểm. </a:t>
            </a:r>
          </a:p>
          <a:p>
            <a:endParaRPr lang="vi-VN" dirty="0"/>
          </a:p>
          <a:p>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11</a:t>
            </a:fld>
            <a:endParaRPr lang="en-US" dirty="0"/>
          </a:p>
        </p:txBody>
      </p:sp>
      <p:sp>
        <p:nvSpPr>
          <p:cNvPr id="4" name="Title 3"/>
          <p:cNvSpPr>
            <a:spLocks noGrp="1"/>
          </p:cNvSpPr>
          <p:nvPr>
            <p:ph type="title"/>
          </p:nvPr>
        </p:nvSpPr>
        <p:spPr>
          <a:xfrm>
            <a:off x="455613" y="335474"/>
            <a:ext cx="8229600" cy="560437"/>
          </a:xfrm>
        </p:spPr>
        <p:txBody>
          <a:bodyPr/>
          <a:lstStyle/>
          <a:p>
            <a:r>
              <a:rPr lang="en-US" sz="2800" b="1" dirty="0"/>
              <a:t>MỘT SỐ KHÓ KHĂN HẠN CHẾ</a:t>
            </a:r>
          </a:p>
        </p:txBody>
      </p:sp>
    </p:spTree>
    <p:extLst>
      <p:ext uri="{BB962C8B-B14F-4D97-AF65-F5344CB8AC3E}">
        <p14:creationId xmlns:p14="http://schemas.microsoft.com/office/powerpoint/2010/main" val="3387316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14" y="1125415"/>
            <a:ext cx="8228012" cy="5046785"/>
          </a:xfrm>
        </p:spPr>
        <p:txBody>
          <a:bodyPr/>
          <a:lstStyle/>
          <a:p>
            <a:r>
              <a:rPr lang="en-US" dirty="0"/>
              <a:t>8</a:t>
            </a:r>
            <a:r>
              <a:rPr lang="vi-VN" dirty="0"/>
              <a:t>. Về trả lời phỏng vấn </a:t>
            </a:r>
          </a:p>
          <a:p>
            <a:r>
              <a:rPr lang="en-US" dirty="0"/>
              <a:t>N</a:t>
            </a:r>
            <a:r>
              <a:rPr lang="vi-VN" dirty="0"/>
              <a:t>h</a:t>
            </a:r>
            <a:r>
              <a:rPr lang="en-US" dirty="0" err="1"/>
              <a:t>iều</a:t>
            </a:r>
            <a:r>
              <a:rPr lang="en-US" dirty="0"/>
              <a:t> </a:t>
            </a:r>
            <a:r>
              <a:rPr lang="en-US" dirty="0" err="1"/>
              <a:t>dự</a:t>
            </a:r>
            <a:r>
              <a:rPr lang="en-US" dirty="0"/>
              <a:t> </a:t>
            </a:r>
            <a:r>
              <a:rPr lang="en-US" dirty="0" err="1"/>
              <a:t>án</a:t>
            </a:r>
            <a:r>
              <a:rPr lang="vi-VN" dirty="0"/>
              <a:t> cố gắng giải thích, chứng minh cho kết quả nghiên cứu của mình là tốt, là ưu việt, là khác với người khác</a:t>
            </a:r>
            <a:endParaRPr lang="en-US" dirty="0"/>
          </a:p>
          <a:p>
            <a:r>
              <a:rPr lang="en-US" dirty="0"/>
              <a:t>C</a:t>
            </a:r>
            <a:r>
              <a:rPr lang="vi-VN" dirty="0"/>
              <a:t>hưa biết cách lí giải thông qua các minh chứng khoa học để thể hiện "Hiểu biết cơ sở khoa học liên quan đến dự án" của mình</a:t>
            </a:r>
            <a:endParaRPr lang="en-US" dirty="0"/>
          </a:p>
          <a:p>
            <a:r>
              <a:rPr lang="vi-VN" dirty="0"/>
              <a:t>Nếu có ý kiến phản biện, mặc dù đã "đuối lí" thì vẫn cố tìm cách "cãi" cứ chưa thể hiện sự "Hiểu biết về cơ sở khoa học và hạn chế của các kết quả và các kết luận.</a:t>
            </a:r>
            <a:endParaRPr lang="en-US" dirty="0"/>
          </a:p>
          <a:p>
            <a:r>
              <a:rPr lang="vi-VN" dirty="0"/>
              <a:t>Chưa làm rõ được "Mức độ độc lập" của mình (chứ không phải chỉ là "đích thân làm") trong thực hiện dự án. Đặc biệt, đối với các dự án tập thể, học sinh chưa thể hiện rõ sự đóng góp và hiểu biết về dự án của tất cả các thành viên.</a:t>
            </a:r>
          </a:p>
          <a:p>
            <a:endParaRPr lang="vi-VN"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12</a:t>
            </a:fld>
            <a:endParaRPr lang="en-US" dirty="0"/>
          </a:p>
        </p:txBody>
      </p:sp>
      <p:sp>
        <p:nvSpPr>
          <p:cNvPr id="4" name="Title 3"/>
          <p:cNvSpPr>
            <a:spLocks noGrp="1"/>
          </p:cNvSpPr>
          <p:nvPr>
            <p:ph type="title"/>
          </p:nvPr>
        </p:nvSpPr>
        <p:spPr>
          <a:xfrm>
            <a:off x="455613" y="314208"/>
            <a:ext cx="8229600" cy="560437"/>
          </a:xfrm>
        </p:spPr>
        <p:txBody>
          <a:bodyPr/>
          <a:lstStyle/>
          <a:p>
            <a:r>
              <a:rPr lang="en-US" sz="2800" b="1" dirty="0"/>
              <a:t>MỘT SỐ KHÓ KHĂN, HẠN CHẾ</a:t>
            </a:r>
          </a:p>
        </p:txBody>
      </p:sp>
    </p:spTree>
    <p:extLst>
      <p:ext uri="{BB962C8B-B14F-4D97-AF65-F5344CB8AC3E}">
        <p14:creationId xmlns:p14="http://schemas.microsoft.com/office/powerpoint/2010/main" val="4294583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39778"/>
            <a:ext cx="8228012" cy="514971"/>
          </a:xfrm>
        </p:spPr>
        <p:txBody>
          <a:bodyPr/>
          <a:lstStyle/>
          <a:p>
            <a:r>
              <a:rPr lang="en-US" sz="2800" b="1" dirty="0" err="1"/>
              <a:t>NHỮNG</a:t>
            </a:r>
            <a:r>
              <a:rPr lang="en-US" sz="2800" b="1" dirty="0"/>
              <a:t> </a:t>
            </a:r>
            <a:r>
              <a:rPr lang="en-US" sz="2800" b="1" dirty="0" err="1"/>
              <a:t>VIỆC</a:t>
            </a:r>
            <a:r>
              <a:rPr lang="en-US" sz="2800" b="1" dirty="0"/>
              <a:t> </a:t>
            </a:r>
            <a:r>
              <a:rPr lang="en-US" sz="2800" b="1" dirty="0" err="1"/>
              <a:t>CẦN</a:t>
            </a:r>
            <a:r>
              <a:rPr lang="en-US" sz="2800" b="1" dirty="0"/>
              <a:t> </a:t>
            </a:r>
            <a:r>
              <a:rPr lang="en-US" sz="2800" b="1" dirty="0" err="1"/>
              <a:t>TRIỂN</a:t>
            </a:r>
            <a:r>
              <a:rPr lang="en-US" sz="2800" b="1" dirty="0"/>
              <a:t> </a:t>
            </a:r>
            <a:r>
              <a:rPr lang="en-US" sz="2800" b="1" dirty="0" err="1"/>
              <a:t>KHAI</a:t>
            </a:r>
            <a:r>
              <a:rPr lang="en-US" sz="2800" b="1" dirty="0"/>
              <a:t> </a:t>
            </a:r>
            <a:r>
              <a:rPr lang="en-US" sz="2800" b="1" dirty="0" err="1"/>
              <a:t>TIẾP</a:t>
            </a:r>
            <a:r>
              <a:rPr lang="en-US" sz="2800" b="1" dirty="0"/>
              <a:t> THEO</a:t>
            </a:r>
          </a:p>
        </p:txBody>
      </p:sp>
      <p:sp>
        <p:nvSpPr>
          <p:cNvPr id="3" name="Slide Number Placeholder 2"/>
          <p:cNvSpPr>
            <a:spLocks noGrp="1"/>
          </p:cNvSpPr>
          <p:nvPr>
            <p:ph type="sldNum" sz="quarter" idx="12"/>
          </p:nvPr>
        </p:nvSpPr>
        <p:spPr/>
        <p:txBody>
          <a:bodyPr/>
          <a:lstStyle/>
          <a:p>
            <a:fld id="{EE2556C5-CE8C-6547-B838-EA80C61A4AF7}" type="slidenum">
              <a:rPr lang="en-US" smtClean="0"/>
              <a:pPr/>
              <a:t>13</a:t>
            </a:fld>
            <a:endParaRPr lang="en-US" dirty="0"/>
          </a:p>
        </p:txBody>
      </p:sp>
      <p:sp>
        <p:nvSpPr>
          <p:cNvPr id="8" name="Content Placeholder 7"/>
          <p:cNvSpPr>
            <a:spLocks noGrp="1"/>
          </p:cNvSpPr>
          <p:nvPr>
            <p:ph sz="half" idx="13"/>
          </p:nvPr>
        </p:nvSpPr>
        <p:spPr>
          <a:xfrm>
            <a:off x="593089" y="887060"/>
            <a:ext cx="8007409" cy="5045907"/>
          </a:xfrm>
        </p:spPr>
        <p:txBody>
          <a:bodyPr/>
          <a:lstStyle/>
          <a:p>
            <a:pPr>
              <a:lnSpc>
                <a:spcPct val="110000"/>
              </a:lnSpc>
            </a:pPr>
            <a:r>
              <a:rPr lang="nl-NL" dirty="0"/>
              <a:t>1. Tiếp tục </a:t>
            </a:r>
            <a:r>
              <a:rPr lang="vi-VN" dirty="0"/>
              <a:t>tuyên truyền rộng rãi mục đích, ý nghĩa của công tác nghiên cứu KHKT của học sinh trung học và các quy định, hướng dẫn của Bộ GDĐT về cuộc thi KHKT cấp quốc gia</a:t>
            </a:r>
            <a:r>
              <a:rPr lang="en-US" dirty="0"/>
              <a:t>;</a:t>
            </a:r>
          </a:p>
          <a:p>
            <a:pPr>
              <a:lnSpc>
                <a:spcPct val="110000"/>
              </a:lnSpc>
            </a:pPr>
            <a:r>
              <a:rPr lang="vi-VN" dirty="0"/>
              <a:t>2. Tiếp tục chỉ đạo các phòng GDĐT, các trường trung học chủ động xây dựng kế hoạch tổ chức hoạt động nghiên cứu KHKT hàng năm cho học sinh; tạo điều kiện về cơ sở vật chất, thiết bị cho học sinh nghiên cứu khoa học</a:t>
            </a:r>
            <a:r>
              <a:rPr lang="en-US" dirty="0"/>
              <a:t>;</a:t>
            </a:r>
          </a:p>
          <a:p>
            <a:pPr>
              <a:lnSpc>
                <a:spcPct val="110000"/>
              </a:lnSpc>
            </a:pPr>
            <a:r>
              <a:rPr lang="vi-VN" dirty="0"/>
              <a:t>3. Đề xuất các chính sách khuyến khích các nhà khoa học, giảng viên tham gia hỗ trợ hoạt động </a:t>
            </a:r>
            <a:r>
              <a:rPr lang="en-US" dirty="0"/>
              <a:t>NC</a:t>
            </a:r>
            <a:r>
              <a:rPr lang="vi-VN" dirty="0"/>
              <a:t>KHKT của </a:t>
            </a:r>
            <a:r>
              <a:rPr lang="en-US" dirty="0"/>
              <a:t>HS</a:t>
            </a:r>
          </a:p>
          <a:p>
            <a:pPr>
              <a:lnSpc>
                <a:spcPct val="110000"/>
              </a:lnSpc>
            </a:pPr>
            <a:r>
              <a:rPr lang="en-US" dirty="0"/>
              <a:t>4. </a:t>
            </a:r>
            <a:r>
              <a:rPr lang="en-US" dirty="0" err="1"/>
              <a:t>Huy</a:t>
            </a:r>
            <a:r>
              <a:rPr lang="en-US" dirty="0"/>
              <a:t> </a:t>
            </a:r>
            <a:r>
              <a:rPr lang="en-US" dirty="0" err="1"/>
              <a:t>động</a:t>
            </a:r>
            <a:r>
              <a:rPr lang="en-US" dirty="0"/>
              <a:t> </a:t>
            </a:r>
            <a:r>
              <a:rPr lang="en-US" dirty="0" err="1"/>
              <a:t>nhiều</a:t>
            </a:r>
            <a:r>
              <a:rPr lang="en-US" dirty="0"/>
              <a:t> </a:t>
            </a:r>
            <a:r>
              <a:rPr lang="vi-VN" dirty="0"/>
              <a:t>nguồn kinh phí để hỗ trợ </a:t>
            </a:r>
            <a:r>
              <a:rPr lang="en-US" dirty="0" err="1"/>
              <a:t>công</a:t>
            </a:r>
            <a:r>
              <a:rPr lang="en-US" dirty="0"/>
              <a:t> </a:t>
            </a:r>
            <a:r>
              <a:rPr lang="en-US" dirty="0" err="1"/>
              <a:t>tác</a:t>
            </a:r>
            <a:r>
              <a:rPr lang="en-US" dirty="0"/>
              <a:t> NCKHKT </a:t>
            </a:r>
            <a:r>
              <a:rPr lang="en-US" dirty="0" err="1"/>
              <a:t>và</a:t>
            </a:r>
            <a:r>
              <a:rPr lang="en-US" dirty="0"/>
              <a:t> </a:t>
            </a:r>
            <a:r>
              <a:rPr lang="vi-VN" dirty="0"/>
              <a:t>tổ chức cuộc thi hàng nă</a:t>
            </a:r>
            <a:r>
              <a:rPr lang="en-US" dirty="0"/>
              <a:t>m; k</a:t>
            </a:r>
            <a:r>
              <a:rPr lang="vi-VN" dirty="0"/>
              <a:t>êu gọi các quỹ khuyến khích tài năng, các doanh nghiệp, các nhà hảo tâm tài trợ cho việc tổ chức và trao giải cho </a:t>
            </a:r>
            <a:r>
              <a:rPr lang="en-US" dirty="0"/>
              <a:t>HS.</a:t>
            </a:r>
          </a:p>
          <a:p>
            <a:pPr marL="342900" indent="-342900">
              <a:lnSpc>
                <a:spcPct val="110000"/>
              </a:lnSpc>
              <a:buFontTx/>
              <a:buChar char="-"/>
            </a:pPr>
            <a:endParaRPr lang="en-US" dirty="0"/>
          </a:p>
        </p:txBody>
      </p:sp>
    </p:spTree>
    <p:extLst>
      <p:ext uri="{BB962C8B-B14F-4D97-AF65-F5344CB8AC3E}">
        <p14:creationId xmlns:p14="http://schemas.microsoft.com/office/powerpoint/2010/main" val="657255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07" y="452439"/>
            <a:ext cx="8569842" cy="621450"/>
          </a:xfrm>
        </p:spPr>
        <p:txBody>
          <a:bodyPr/>
          <a:lstStyle/>
          <a:p>
            <a:r>
              <a:rPr lang="en-US" sz="2800" b="1" spc="-140" dirty="0"/>
              <a:t>TỔ CHỨC CUỘC THI KHKT CẤP QUỐC GIA NĂM 2017</a:t>
            </a:r>
          </a:p>
        </p:txBody>
      </p:sp>
      <p:sp>
        <p:nvSpPr>
          <p:cNvPr id="3" name="Slide Number Placeholder 2"/>
          <p:cNvSpPr>
            <a:spLocks noGrp="1"/>
          </p:cNvSpPr>
          <p:nvPr>
            <p:ph type="sldNum" sz="quarter" idx="12"/>
          </p:nvPr>
        </p:nvSpPr>
        <p:spPr/>
        <p:txBody>
          <a:bodyPr/>
          <a:lstStyle/>
          <a:p>
            <a:fld id="{EE2556C5-CE8C-6547-B838-EA80C61A4AF7}" type="slidenum">
              <a:rPr lang="en-US" smtClean="0"/>
              <a:pPr/>
              <a:t>14</a:t>
            </a:fld>
            <a:endParaRPr lang="en-US" dirty="0"/>
          </a:p>
        </p:txBody>
      </p:sp>
      <p:sp>
        <p:nvSpPr>
          <p:cNvPr id="8" name="Content Placeholder 7"/>
          <p:cNvSpPr>
            <a:spLocks noGrp="1"/>
          </p:cNvSpPr>
          <p:nvPr>
            <p:ph sz="half" idx="13"/>
          </p:nvPr>
        </p:nvSpPr>
        <p:spPr>
          <a:xfrm>
            <a:off x="372141" y="1078454"/>
            <a:ext cx="8357190" cy="5211509"/>
          </a:xfrm>
        </p:spPr>
        <p:txBody>
          <a:bodyPr/>
          <a:lstStyle/>
          <a:p>
            <a:pPr>
              <a:lnSpc>
                <a:spcPct val="110000"/>
              </a:lnSpc>
              <a:spcBef>
                <a:spcPts val="600"/>
              </a:spcBef>
            </a:pPr>
            <a:r>
              <a:rPr lang="vi-VN" dirty="0"/>
              <a:t>1. Thời gian và địa điểm tổ chức</a:t>
            </a:r>
            <a:endParaRPr lang="en-US" dirty="0"/>
          </a:p>
          <a:p>
            <a:pPr>
              <a:lnSpc>
                <a:spcPct val="110000"/>
              </a:lnSpc>
              <a:spcBef>
                <a:spcPts val="600"/>
              </a:spcBef>
            </a:pPr>
            <a:r>
              <a:rPr lang="vi-VN" dirty="0"/>
              <a:t>	- Khu vực phía Bắc Tổ chức tại T</a:t>
            </a:r>
            <a:r>
              <a:rPr lang="en-US" dirty="0"/>
              <a:t>P</a:t>
            </a:r>
            <a:r>
              <a:rPr lang="vi-VN" dirty="0"/>
              <a:t> Việt Trì, Phú Thọ, dự kiến từ ngày 04/3/2017 đến ngày 07/3/2017;</a:t>
            </a:r>
            <a:endParaRPr lang="en-US" dirty="0"/>
          </a:p>
          <a:p>
            <a:pPr>
              <a:lnSpc>
                <a:spcPct val="110000"/>
              </a:lnSpc>
              <a:spcBef>
                <a:spcPts val="600"/>
              </a:spcBef>
            </a:pPr>
            <a:r>
              <a:rPr lang="vi-VN" dirty="0"/>
              <a:t>	- Khu vực phía Nam: Tổ chức tại T</a:t>
            </a:r>
            <a:r>
              <a:rPr lang="en-US" dirty="0"/>
              <a:t>P</a:t>
            </a:r>
            <a:r>
              <a:rPr lang="vi-VN" dirty="0"/>
              <a:t> Vũng Tàu, tỉnh Bà Rịa - Vũng Tàu, dự kiến từ ngày 11/3/2017 đến ngày 14/3/2016.</a:t>
            </a:r>
            <a:endParaRPr lang="en-US" dirty="0"/>
          </a:p>
          <a:p>
            <a:pPr>
              <a:lnSpc>
                <a:spcPct val="110000"/>
              </a:lnSpc>
              <a:spcBef>
                <a:spcPts val="600"/>
              </a:spcBef>
            </a:pPr>
            <a:r>
              <a:rPr lang="en-US" dirty="0"/>
              <a:t>2. </a:t>
            </a:r>
            <a:r>
              <a:rPr lang="en-US" dirty="0" err="1"/>
              <a:t>Các</a:t>
            </a:r>
            <a:r>
              <a:rPr lang="en-US" dirty="0"/>
              <a:t> </a:t>
            </a:r>
            <a:r>
              <a:rPr lang="en-US" dirty="0" err="1"/>
              <a:t>nội</a:t>
            </a:r>
            <a:r>
              <a:rPr lang="en-US" dirty="0"/>
              <a:t> dung </a:t>
            </a:r>
            <a:r>
              <a:rPr lang="en-US" dirty="0" err="1"/>
              <a:t>khác</a:t>
            </a:r>
            <a:r>
              <a:rPr lang="en-US" dirty="0"/>
              <a:t> </a:t>
            </a:r>
            <a:r>
              <a:rPr lang="en-US" dirty="0" err="1"/>
              <a:t>về</a:t>
            </a:r>
            <a:r>
              <a:rPr lang="en-US" dirty="0"/>
              <a:t> </a:t>
            </a:r>
            <a:r>
              <a:rPr lang="en-US" dirty="0" err="1"/>
              <a:t>hoạt</a:t>
            </a:r>
            <a:r>
              <a:rPr lang="en-US" dirty="0"/>
              <a:t> </a:t>
            </a:r>
            <a:r>
              <a:rPr lang="en-US" dirty="0" err="1"/>
              <a:t>động</a:t>
            </a:r>
            <a:r>
              <a:rPr lang="en-US" dirty="0"/>
              <a:t> NCKH </a:t>
            </a:r>
            <a:r>
              <a:rPr lang="en-US" dirty="0" err="1"/>
              <a:t>và</a:t>
            </a:r>
            <a:r>
              <a:rPr lang="en-US" dirty="0"/>
              <a:t> </a:t>
            </a:r>
            <a:r>
              <a:rPr lang="en-US" dirty="0" err="1"/>
              <a:t>tổ</a:t>
            </a:r>
            <a:r>
              <a:rPr lang="en-US" dirty="0"/>
              <a:t> </a:t>
            </a:r>
            <a:r>
              <a:rPr lang="en-US" dirty="0" err="1"/>
              <a:t>chức</a:t>
            </a:r>
            <a:r>
              <a:rPr lang="en-US" dirty="0"/>
              <a:t> </a:t>
            </a:r>
            <a:r>
              <a:rPr lang="en-US" dirty="0" err="1"/>
              <a:t>Cuộc</a:t>
            </a:r>
            <a:r>
              <a:rPr lang="en-US" dirty="0"/>
              <a:t> </a:t>
            </a:r>
            <a:r>
              <a:rPr lang="en-US" dirty="0" err="1"/>
              <a:t>thi</a:t>
            </a:r>
            <a:r>
              <a:rPr lang="en-US" dirty="0"/>
              <a:t>:</a:t>
            </a:r>
          </a:p>
          <a:p>
            <a:pPr>
              <a:lnSpc>
                <a:spcPct val="110000"/>
              </a:lnSpc>
              <a:spcBef>
                <a:spcPts val="600"/>
              </a:spcBef>
            </a:pPr>
            <a:r>
              <a:rPr lang="en-US" dirty="0"/>
              <a:t>     - </a:t>
            </a:r>
            <a:r>
              <a:rPr lang="en-US" dirty="0" err="1"/>
              <a:t>Thể</a:t>
            </a:r>
            <a:r>
              <a:rPr lang="en-US" dirty="0"/>
              <a:t> </a:t>
            </a:r>
            <a:r>
              <a:rPr lang="en-US" dirty="0" err="1"/>
              <a:t>hiện</a:t>
            </a:r>
            <a:r>
              <a:rPr lang="en-US" dirty="0"/>
              <a:t> </a:t>
            </a:r>
            <a:r>
              <a:rPr lang="en-US" dirty="0" err="1"/>
              <a:t>trong</a:t>
            </a:r>
            <a:r>
              <a:rPr lang="en-US" dirty="0"/>
              <a:t> </a:t>
            </a:r>
            <a:r>
              <a:rPr lang="en-US" dirty="0" err="1"/>
              <a:t>dự</a:t>
            </a:r>
            <a:r>
              <a:rPr lang="en-US" dirty="0"/>
              <a:t> </a:t>
            </a:r>
            <a:r>
              <a:rPr lang="en-US" dirty="0" err="1"/>
              <a:t>thảo</a:t>
            </a:r>
            <a:r>
              <a:rPr lang="en-US" dirty="0"/>
              <a:t> </a:t>
            </a:r>
            <a:r>
              <a:rPr lang="en-US" dirty="0" err="1"/>
              <a:t>Công</a:t>
            </a:r>
            <a:r>
              <a:rPr lang="en-US" dirty="0"/>
              <a:t> </a:t>
            </a:r>
            <a:r>
              <a:rPr lang="en-US" dirty="0" err="1"/>
              <a:t>văn</a:t>
            </a:r>
            <a:r>
              <a:rPr lang="en-US" dirty="0"/>
              <a:t> </a:t>
            </a:r>
            <a:r>
              <a:rPr lang="en-AU" dirty="0" err="1"/>
              <a:t>hướng</a:t>
            </a:r>
            <a:r>
              <a:rPr lang="en-AU" dirty="0"/>
              <a:t> dẫn triển khai hoạt động NCKH và tổ chức Cuộc </a:t>
            </a:r>
            <a:r>
              <a:rPr lang="en-AU" dirty="0" err="1"/>
              <a:t>thi</a:t>
            </a:r>
            <a:r>
              <a:rPr lang="en-AU" dirty="0"/>
              <a:t> KHKT </a:t>
            </a:r>
            <a:r>
              <a:rPr lang="en-AU" dirty="0" err="1"/>
              <a:t>cấp</a:t>
            </a:r>
            <a:r>
              <a:rPr lang="en-AU" dirty="0"/>
              <a:t> </a:t>
            </a:r>
            <a:r>
              <a:rPr lang="en-AU" dirty="0" err="1"/>
              <a:t>quốc</a:t>
            </a:r>
            <a:r>
              <a:rPr lang="en-AU" dirty="0"/>
              <a:t> </a:t>
            </a:r>
            <a:r>
              <a:rPr lang="en-AU" dirty="0" err="1"/>
              <a:t>gia</a:t>
            </a:r>
            <a:r>
              <a:rPr lang="en-US" dirty="0"/>
              <a:t> </a:t>
            </a:r>
            <a:r>
              <a:rPr lang="en-AU" dirty="0" err="1"/>
              <a:t>học</a:t>
            </a:r>
            <a:r>
              <a:rPr lang="en-AU" dirty="0"/>
              <a:t> sinh trung họcnăm </a:t>
            </a:r>
            <a:r>
              <a:rPr lang="en-AU" dirty="0" err="1"/>
              <a:t>học</a:t>
            </a:r>
            <a:r>
              <a:rPr lang="en-AU" dirty="0"/>
              <a:t> 2016-2017</a:t>
            </a:r>
          </a:p>
          <a:p>
            <a:pPr>
              <a:lnSpc>
                <a:spcPct val="110000"/>
              </a:lnSpc>
              <a:spcBef>
                <a:spcPts val="600"/>
              </a:spcBef>
            </a:pPr>
            <a:r>
              <a:rPr lang="en-AU" dirty="0"/>
              <a:t>    - </a:t>
            </a:r>
            <a:r>
              <a:rPr lang="en-AU" dirty="0" err="1"/>
              <a:t>Chú</a:t>
            </a:r>
            <a:r>
              <a:rPr lang="en-AU" dirty="0"/>
              <a:t> </a:t>
            </a:r>
            <a:r>
              <a:rPr lang="en-AU" dirty="0" err="1"/>
              <a:t>trọng</a:t>
            </a:r>
            <a:r>
              <a:rPr lang="en-AU" dirty="0"/>
              <a:t> </a:t>
            </a:r>
            <a:r>
              <a:rPr lang="en-AU" dirty="0" err="1"/>
              <a:t>việc</a:t>
            </a:r>
            <a:r>
              <a:rPr lang="en-AU" dirty="0"/>
              <a:t> </a:t>
            </a:r>
            <a:r>
              <a:rPr lang="en-AU" dirty="0" err="1"/>
              <a:t>phát</a:t>
            </a:r>
            <a:r>
              <a:rPr lang="en-AU" dirty="0"/>
              <a:t> triển văn </a:t>
            </a:r>
            <a:r>
              <a:rPr lang="en-AU" dirty="0" err="1"/>
              <a:t>hóa</a:t>
            </a:r>
            <a:r>
              <a:rPr lang="en-AU" dirty="0"/>
              <a:t> </a:t>
            </a:r>
            <a:r>
              <a:rPr lang="en-AU" dirty="0" err="1"/>
              <a:t>đọc</a:t>
            </a:r>
            <a:r>
              <a:rPr lang="en-AU" dirty="0"/>
              <a:t>, </a:t>
            </a:r>
            <a:r>
              <a:rPr lang="en-AU" dirty="0" err="1"/>
              <a:t>xây</a:t>
            </a:r>
            <a:r>
              <a:rPr lang="en-AU" dirty="0"/>
              <a:t> </a:t>
            </a:r>
            <a:r>
              <a:rPr lang="en-AU" dirty="0" err="1"/>
              <a:t>dựng</a:t>
            </a:r>
            <a:r>
              <a:rPr lang="en-AU" dirty="0"/>
              <a:t> </a:t>
            </a:r>
            <a:r>
              <a:rPr lang="en-AU" dirty="0" err="1"/>
              <a:t>các</a:t>
            </a:r>
            <a:r>
              <a:rPr lang="en-AU" dirty="0"/>
              <a:t> CLB NCKHKT </a:t>
            </a:r>
            <a:r>
              <a:rPr lang="en-AU" dirty="0" err="1"/>
              <a:t>trong</a:t>
            </a:r>
            <a:r>
              <a:rPr lang="en-AU" dirty="0"/>
              <a:t> </a:t>
            </a:r>
            <a:r>
              <a:rPr lang="en-AU" dirty="0" err="1"/>
              <a:t>nhà</a:t>
            </a:r>
            <a:r>
              <a:rPr lang="en-AU" dirty="0"/>
              <a:t> </a:t>
            </a:r>
            <a:r>
              <a:rPr lang="en-AU" dirty="0" err="1"/>
              <a:t>trường</a:t>
            </a:r>
            <a:r>
              <a:rPr lang="en-AU" dirty="0"/>
              <a:t> </a:t>
            </a:r>
            <a:r>
              <a:rPr lang="en-AU" dirty="0" err="1"/>
              <a:t>gắn</a:t>
            </a:r>
            <a:r>
              <a:rPr lang="en-AU" dirty="0"/>
              <a:t> với đổi </a:t>
            </a:r>
            <a:r>
              <a:rPr lang="en-AU" dirty="0" err="1"/>
              <a:t>mới</a:t>
            </a:r>
            <a:r>
              <a:rPr lang="en-AU" dirty="0"/>
              <a:t> ND, PP, </a:t>
            </a:r>
            <a:r>
              <a:rPr lang="en-AU" dirty="0" err="1"/>
              <a:t>HTtổ</a:t>
            </a:r>
            <a:r>
              <a:rPr lang="en-AU" dirty="0"/>
              <a:t> chức các hoạt </a:t>
            </a:r>
            <a:r>
              <a:rPr lang="en-AU" dirty="0" err="1"/>
              <a:t>động</a:t>
            </a:r>
            <a:r>
              <a:rPr lang="en-AU" dirty="0"/>
              <a:t> TNST theo định hướng phát </a:t>
            </a:r>
            <a:r>
              <a:rPr lang="en-AU" dirty="0" err="1"/>
              <a:t>triển</a:t>
            </a:r>
            <a:r>
              <a:rPr lang="en-AU" dirty="0"/>
              <a:t> NL </a:t>
            </a:r>
            <a:r>
              <a:rPr lang="en-AU" dirty="0" err="1"/>
              <a:t>và</a:t>
            </a:r>
            <a:r>
              <a:rPr lang="en-AU" dirty="0"/>
              <a:t> PC </a:t>
            </a:r>
            <a:r>
              <a:rPr lang="en-AU" dirty="0" err="1"/>
              <a:t>của</a:t>
            </a:r>
            <a:r>
              <a:rPr lang="en-AU" dirty="0"/>
              <a:t> HS</a:t>
            </a:r>
            <a:endParaRPr lang="en-US" dirty="0"/>
          </a:p>
          <a:p>
            <a:pPr>
              <a:lnSpc>
                <a:spcPct val="110000"/>
              </a:lnSpc>
              <a:spcBef>
                <a:spcPts val="600"/>
              </a:spcBef>
            </a:pPr>
            <a:endParaRPr lang="en-US" dirty="0"/>
          </a:p>
        </p:txBody>
      </p:sp>
    </p:spTree>
    <p:extLst>
      <p:ext uri="{BB962C8B-B14F-4D97-AF65-F5344CB8AC3E}">
        <p14:creationId xmlns:p14="http://schemas.microsoft.com/office/powerpoint/2010/main" val="2557824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452438"/>
            <a:ext cx="8228012" cy="514971"/>
          </a:xfrm>
        </p:spPr>
        <p:txBody>
          <a:bodyPr/>
          <a:lstStyle/>
          <a:p>
            <a:r>
              <a:rPr lang="en-US" sz="2800" b="1" dirty="0" err="1"/>
              <a:t>NHỮNG</a:t>
            </a:r>
            <a:r>
              <a:rPr lang="en-US" sz="2800" b="1" dirty="0"/>
              <a:t> </a:t>
            </a:r>
            <a:r>
              <a:rPr lang="en-US" sz="2800" b="1" dirty="0" err="1"/>
              <a:t>VẤN</a:t>
            </a:r>
            <a:r>
              <a:rPr lang="en-US" sz="2800" b="1" dirty="0"/>
              <a:t> </a:t>
            </a:r>
            <a:r>
              <a:rPr lang="en-US" sz="2800" b="1" dirty="0" err="1"/>
              <a:t>ĐỀ</a:t>
            </a:r>
            <a:r>
              <a:rPr lang="en-US" sz="2800" b="1" dirty="0"/>
              <a:t> </a:t>
            </a:r>
            <a:r>
              <a:rPr lang="en-US" sz="2800" b="1" dirty="0" err="1"/>
              <a:t>ĐẶT</a:t>
            </a:r>
            <a:r>
              <a:rPr lang="en-US" sz="2800" b="1"/>
              <a:t> </a:t>
            </a:r>
            <a:r>
              <a:rPr lang="en-US" sz="2800" b="1" smtClean="0"/>
              <a:t>RA</a:t>
            </a:r>
            <a:endParaRPr lang="en-US" sz="2800" b="1"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15</a:t>
            </a:fld>
            <a:endParaRPr lang="en-US" dirty="0"/>
          </a:p>
        </p:txBody>
      </p:sp>
      <p:sp>
        <p:nvSpPr>
          <p:cNvPr id="8" name="Content Placeholder 7"/>
          <p:cNvSpPr>
            <a:spLocks noGrp="1"/>
          </p:cNvSpPr>
          <p:nvPr>
            <p:ph sz="half" idx="13"/>
          </p:nvPr>
        </p:nvSpPr>
        <p:spPr>
          <a:xfrm>
            <a:off x="593089" y="1078454"/>
            <a:ext cx="8007409" cy="5627146"/>
          </a:xfrm>
        </p:spPr>
        <p:txBody>
          <a:bodyPr/>
          <a:lstStyle/>
          <a:p>
            <a:pPr>
              <a:lnSpc>
                <a:spcPct val="130000"/>
              </a:lnSpc>
            </a:pPr>
            <a:r>
              <a:rPr lang="vi-VN" dirty="0"/>
              <a:t>1. Trao đổi, chia sẻ kinh nghiệm về tổ chức hoạt động giáo dục trải nghiệm sáng tạo KHKT trong trường phổ thông.</a:t>
            </a:r>
            <a:endParaRPr lang="en-US" dirty="0"/>
          </a:p>
          <a:p>
            <a:pPr>
              <a:lnSpc>
                <a:spcPct val="130000"/>
              </a:lnSpc>
            </a:pPr>
            <a:r>
              <a:rPr lang="vi-VN" dirty="0"/>
              <a:t>2. Định hướng nhiệm vụ, nội dung và giải pháp tổ chức các các hoạt động </a:t>
            </a:r>
            <a:r>
              <a:rPr lang="en-US" dirty="0"/>
              <a:t>NC</a:t>
            </a:r>
            <a:r>
              <a:rPr lang="vi-VN" dirty="0"/>
              <a:t>KHKT trong trường trung học trong thời gian tới.</a:t>
            </a:r>
            <a:endParaRPr lang="en-US" dirty="0"/>
          </a:p>
          <a:p>
            <a:pPr>
              <a:lnSpc>
                <a:spcPct val="130000"/>
              </a:lnSpc>
            </a:pPr>
            <a:r>
              <a:rPr lang="vi-VN" dirty="0"/>
              <a:t>3. Thảo luận về những vấn đề liên quan đến việc phối hợp giữa các địa phương và cơ sở </a:t>
            </a:r>
            <a:r>
              <a:rPr lang="en-US" dirty="0" err="1"/>
              <a:t>GDTrH</a:t>
            </a:r>
            <a:r>
              <a:rPr lang="vi-VN" dirty="0"/>
              <a:t> với các cơ sở giáo dục đại học, doanh nghiệp về việc tổ chức hoạt động </a:t>
            </a:r>
            <a:r>
              <a:rPr lang="en-US" dirty="0"/>
              <a:t>NC</a:t>
            </a:r>
            <a:r>
              <a:rPr lang="vi-VN" dirty="0"/>
              <a:t>KHKT trong trường trung học trong thời gian tới.</a:t>
            </a:r>
            <a:endParaRPr lang="en-US" dirty="0"/>
          </a:p>
          <a:p>
            <a:pPr>
              <a:lnSpc>
                <a:spcPct val="130000"/>
              </a:lnSpc>
            </a:pPr>
            <a:r>
              <a:rPr lang="vi-VN" dirty="0"/>
              <a:t>4. Dự kiến những khó khăn, rào cản trong quá trình tổ chức hoạt động giáo dục trải nghiệm sáng tạo KHKT trong trường trung học trong thời gian tới, những giải pháp để khắc phục.</a:t>
            </a:r>
            <a:endParaRPr lang="en-US" dirty="0"/>
          </a:p>
        </p:txBody>
      </p:sp>
    </p:spTree>
    <p:extLst>
      <p:ext uri="{BB962C8B-B14F-4D97-AF65-F5344CB8AC3E}">
        <p14:creationId xmlns:p14="http://schemas.microsoft.com/office/powerpoint/2010/main" val="1384046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070" y="2838586"/>
            <a:ext cx="8228012" cy="514971"/>
          </a:xfrm>
        </p:spPr>
        <p:txBody>
          <a:bodyPr/>
          <a:lstStyle/>
          <a:p>
            <a:pPr algn="ctr"/>
            <a:r>
              <a:rPr lang="en-US" sz="2800" dirty="0" err="1"/>
              <a:t>TRÂN</a:t>
            </a:r>
            <a:r>
              <a:rPr lang="en-US" sz="2800" dirty="0"/>
              <a:t> </a:t>
            </a:r>
            <a:r>
              <a:rPr lang="en-US" sz="2800" dirty="0" err="1"/>
              <a:t>TRỌNG</a:t>
            </a:r>
            <a:r>
              <a:rPr lang="en-US" sz="2800" dirty="0"/>
              <a:t> </a:t>
            </a:r>
            <a:r>
              <a:rPr lang="en-US" sz="2800" dirty="0" err="1"/>
              <a:t>CẢM</a:t>
            </a:r>
            <a:r>
              <a:rPr lang="en-US" sz="2800" dirty="0"/>
              <a:t> </a:t>
            </a:r>
            <a:r>
              <a:rPr lang="en-US" sz="2800" dirty="0" err="1"/>
              <a:t>ƠN</a:t>
            </a:r>
            <a:endParaRPr lang="en-US" sz="2800"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16</a:t>
            </a:fld>
            <a:endParaRPr lang="en-US" dirty="0"/>
          </a:p>
        </p:txBody>
      </p:sp>
    </p:spTree>
    <p:extLst>
      <p:ext uri="{BB962C8B-B14F-4D97-AF65-F5344CB8AC3E}">
        <p14:creationId xmlns:p14="http://schemas.microsoft.com/office/powerpoint/2010/main" val="2360727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613" y="452438"/>
            <a:ext cx="8228012" cy="610818"/>
          </a:xfrm>
        </p:spPr>
        <p:txBody>
          <a:bodyPr/>
          <a:lstStyle/>
          <a:p>
            <a:r>
              <a:rPr lang="en-US" sz="2800" b="1" dirty="0"/>
              <a:t>MỘT SỐ KẾT QUẢ ĐÃ ĐẠT ĐƯỢC</a:t>
            </a:r>
          </a:p>
        </p:txBody>
      </p:sp>
      <p:sp>
        <p:nvSpPr>
          <p:cNvPr id="3" name="Slide Number Placeholder 2"/>
          <p:cNvSpPr>
            <a:spLocks noGrp="1"/>
          </p:cNvSpPr>
          <p:nvPr>
            <p:ph type="sldNum" sz="quarter" idx="12"/>
          </p:nvPr>
        </p:nvSpPr>
        <p:spPr/>
        <p:txBody>
          <a:bodyPr/>
          <a:lstStyle/>
          <a:p>
            <a:fld id="{EE2556C5-CE8C-6547-B838-EA80C61A4AF7}" type="slidenum">
              <a:rPr lang="en-US" smtClean="0"/>
              <a:pPr/>
              <a:t>2</a:t>
            </a:fld>
            <a:endParaRPr lang="en-US" dirty="0"/>
          </a:p>
        </p:txBody>
      </p:sp>
      <p:sp>
        <p:nvSpPr>
          <p:cNvPr id="9" name="Content Placeholder 8"/>
          <p:cNvSpPr>
            <a:spLocks noGrp="1"/>
          </p:cNvSpPr>
          <p:nvPr>
            <p:ph sz="half" idx="13"/>
          </p:nvPr>
        </p:nvSpPr>
        <p:spPr>
          <a:xfrm>
            <a:off x="3837062" y="1290416"/>
            <a:ext cx="4846565" cy="4408020"/>
          </a:xfrm>
        </p:spPr>
        <p:txBody>
          <a:bodyPr/>
          <a:lstStyle/>
          <a:p>
            <a:r>
              <a:rPr lang="en-US" sz="2400" dirty="0" err="1"/>
              <a:t>ViSEF</a:t>
            </a:r>
            <a:r>
              <a:rPr lang="en-US" sz="2400" dirty="0"/>
              <a:t> 2012, </a:t>
            </a:r>
            <a:r>
              <a:rPr lang="en-US" sz="2400" dirty="0" err="1"/>
              <a:t>Cuộc</a:t>
            </a:r>
            <a:r>
              <a:rPr lang="en-US" sz="2400" dirty="0"/>
              <a:t> </a:t>
            </a:r>
            <a:r>
              <a:rPr lang="en-US" sz="2400" dirty="0" err="1"/>
              <a:t>thi</a:t>
            </a:r>
            <a:r>
              <a:rPr lang="en-US" sz="2400" dirty="0"/>
              <a:t> KHKT </a:t>
            </a:r>
            <a:r>
              <a:rPr lang="en-US" sz="2400" dirty="0" err="1"/>
              <a:t>trở</a:t>
            </a:r>
            <a:r>
              <a:rPr lang="en-US" sz="2400" dirty="0"/>
              <a:t> </a:t>
            </a:r>
            <a:r>
              <a:rPr lang="en-US" sz="2400" dirty="0" err="1"/>
              <a:t>thành</a:t>
            </a:r>
            <a:r>
              <a:rPr lang="en-US" sz="2400" dirty="0"/>
              <a:t> </a:t>
            </a:r>
            <a:r>
              <a:rPr lang="en-US" sz="2400" dirty="0" err="1"/>
              <a:t>Cuộc</a:t>
            </a:r>
            <a:r>
              <a:rPr lang="en-US" sz="2400" dirty="0"/>
              <a:t> </a:t>
            </a:r>
            <a:r>
              <a:rPr lang="en-US" sz="2400" dirty="0" err="1"/>
              <a:t>thi</a:t>
            </a:r>
            <a:r>
              <a:rPr lang="en-US" sz="2400" dirty="0"/>
              <a:t> </a:t>
            </a:r>
            <a:r>
              <a:rPr lang="en-US" sz="2400" dirty="0" err="1"/>
              <a:t>hàng</a:t>
            </a:r>
            <a:r>
              <a:rPr lang="en-US" sz="2400" dirty="0"/>
              <a:t> </a:t>
            </a:r>
            <a:r>
              <a:rPr lang="en-US" sz="2400" dirty="0" err="1"/>
              <a:t>năm</a:t>
            </a:r>
            <a:r>
              <a:rPr lang="en-US" sz="2400" dirty="0"/>
              <a:t> </a:t>
            </a:r>
            <a:r>
              <a:rPr lang="en-US" sz="2400" dirty="0" err="1"/>
              <a:t>dành</a:t>
            </a:r>
            <a:r>
              <a:rPr lang="en-US" sz="2400" dirty="0"/>
              <a:t> </a:t>
            </a:r>
            <a:r>
              <a:rPr lang="en-US" sz="2400" dirty="0" err="1"/>
              <a:t>cho</a:t>
            </a:r>
            <a:r>
              <a:rPr lang="en-US" sz="2400" dirty="0"/>
              <a:t> </a:t>
            </a:r>
            <a:r>
              <a:rPr lang="en-US" sz="2400" dirty="0" err="1"/>
              <a:t>học</a:t>
            </a:r>
            <a:r>
              <a:rPr lang="en-US" sz="2400" dirty="0"/>
              <a:t> </a:t>
            </a:r>
            <a:r>
              <a:rPr lang="en-US" sz="2400" dirty="0" err="1"/>
              <a:t>sinh</a:t>
            </a:r>
            <a:r>
              <a:rPr lang="en-US" sz="2400" dirty="0"/>
              <a:t> </a:t>
            </a:r>
            <a:r>
              <a:rPr lang="en-US" sz="2400" dirty="0" err="1"/>
              <a:t>trung</a:t>
            </a:r>
            <a:r>
              <a:rPr lang="en-US" sz="2400" dirty="0"/>
              <a:t> </a:t>
            </a:r>
            <a:r>
              <a:rPr lang="en-US" sz="2400" dirty="0" err="1"/>
              <a:t>học</a:t>
            </a:r>
            <a:r>
              <a:rPr lang="en-US" sz="2400" dirty="0"/>
              <a:t> – </a:t>
            </a:r>
            <a:r>
              <a:rPr lang="en-US" sz="2400" dirty="0" err="1"/>
              <a:t>ViSEF</a:t>
            </a:r>
            <a:r>
              <a:rPr lang="en-US" sz="2400" dirty="0"/>
              <a:t>.</a:t>
            </a:r>
          </a:p>
          <a:p>
            <a:pPr marL="342900" indent="-342900">
              <a:buFontTx/>
              <a:buChar char="-"/>
            </a:pPr>
            <a:r>
              <a:rPr lang="en-US" sz="2400" dirty="0"/>
              <a:t>06 </a:t>
            </a:r>
            <a:r>
              <a:rPr lang="en-US" sz="2400" dirty="0" err="1"/>
              <a:t>tỉnh</a:t>
            </a:r>
            <a:r>
              <a:rPr lang="en-US" sz="2400" dirty="0"/>
              <a:t>/</a:t>
            </a:r>
            <a:r>
              <a:rPr lang="en-US" sz="2400" dirty="0" err="1"/>
              <a:t>thành</a:t>
            </a:r>
            <a:r>
              <a:rPr lang="en-US" sz="2400" dirty="0"/>
              <a:t> </a:t>
            </a:r>
            <a:r>
              <a:rPr lang="en-US" sz="2400" dirty="0" err="1"/>
              <a:t>phố</a:t>
            </a:r>
            <a:r>
              <a:rPr lang="en-US" sz="2400" dirty="0"/>
              <a:t>: TT-</a:t>
            </a:r>
            <a:r>
              <a:rPr lang="en-US" sz="2400" dirty="0" err="1"/>
              <a:t>Huế</a:t>
            </a:r>
            <a:r>
              <a:rPr lang="en-US" sz="2400" dirty="0"/>
              <a:t>, </a:t>
            </a:r>
            <a:r>
              <a:rPr lang="en-US" sz="2400" dirty="0" err="1"/>
              <a:t>Quảng</a:t>
            </a:r>
            <a:r>
              <a:rPr lang="en-US" sz="2400" dirty="0"/>
              <a:t> </a:t>
            </a:r>
            <a:r>
              <a:rPr lang="en-US" sz="2400" dirty="0" err="1"/>
              <a:t>Trị</a:t>
            </a:r>
            <a:r>
              <a:rPr lang="en-US" sz="2400" dirty="0"/>
              <a:t>, </a:t>
            </a:r>
            <a:r>
              <a:rPr lang="en-US" sz="2400" dirty="0" err="1"/>
              <a:t>Lâm</a:t>
            </a:r>
            <a:r>
              <a:rPr lang="en-US" sz="2400" dirty="0"/>
              <a:t> </a:t>
            </a:r>
            <a:r>
              <a:rPr lang="en-US" sz="2400" dirty="0" err="1"/>
              <a:t>Đồng</a:t>
            </a:r>
            <a:r>
              <a:rPr lang="en-US" sz="2400" dirty="0"/>
              <a:t>, </a:t>
            </a:r>
            <a:r>
              <a:rPr lang="en-US" sz="2400" dirty="0" err="1"/>
              <a:t>Đà</a:t>
            </a:r>
            <a:r>
              <a:rPr lang="en-US" sz="2400" dirty="0"/>
              <a:t> </a:t>
            </a:r>
            <a:r>
              <a:rPr lang="en-US" sz="2400" dirty="0" err="1"/>
              <a:t>Nẵng</a:t>
            </a:r>
            <a:r>
              <a:rPr lang="en-US" sz="2400" dirty="0"/>
              <a:t>, TP HCM, </a:t>
            </a:r>
            <a:r>
              <a:rPr lang="en-US" sz="2400" dirty="0" err="1"/>
              <a:t>Hà</a:t>
            </a:r>
            <a:r>
              <a:rPr lang="en-US" sz="2400" dirty="0"/>
              <a:t> </a:t>
            </a:r>
            <a:r>
              <a:rPr lang="en-US" sz="2400" dirty="0" err="1"/>
              <a:t>Nội</a:t>
            </a:r>
            <a:endParaRPr lang="en-US" sz="2400" dirty="0"/>
          </a:p>
          <a:p>
            <a:pPr marL="342900" indent="-342900">
              <a:buFontTx/>
              <a:buChar char="-"/>
            </a:pPr>
            <a:r>
              <a:rPr lang="en-US" sz="2400" dirty="0"/>
              <a:t>45 </a:t>
            </a:r>
            <a:r>
              <a:rPr lang="en-US" sz="2400" dirty="0" err="1"/>
              <a:t>dự</a:t>
            </a:r>
            <a:r>
              <a:rPr lang="en-US" sz="2400" dirty="0"/>
              <a:t> </a:t>
            </a:r>
            <a:r>
              <a:rPr lang="en-US" sz="2400" dirty="0" err="1"/>
              <a:t>án</a:t>
            </a:r>
            <a:r>
              <a:rPr lang="en-US" sz="2400" dirty="0"/>
              <a:t>; 105 </a:t>
            </a:r>
            <a:r>
              <a:rPr lang="en-US" sz="2400" dirty="0" err="1"/>
              <a:t>học</a:t>
            </a:r>
            <a:r>
              <a:rPr lang="en-US" sz="2400" dirty="0"/>
              <a:t> </a:t>
            </a:r>
            <a:r>
              <a:rPr lang="en-US" sz="2400" dirty="0" err="1"/>
              <a:t>sinh</a:t>
            </a:r>
            <a:r>
              <a:rPr lang="en-US" sz="2400" dirty="0"/>
              <a:t>; 05 </a:t>
            </a:r>
            <a:r>
              <a:rPr lang="en-US" sz="2400" dirty="0" err="1"/>
              <a:t>lĩnh</a:t>
            </a:r>
            <a:r>
              <a:rPr lang="en-US" sz="2400" dirty="0"/>
              <a:t> </a:t>
            </a:r>
            <a:r>
              <a:rPr lang="en-US" sz="2400" dirty="0" err="1"/>
              <a:t>vực</a:t>
            </a:r>
            <a:r>
              <a:rPr lang="en-US" sz="2400" dirty="0"/>
              <a:t>.</a:t>
            </a:r>
          </a:p>
          <a:p>
            <a:pPr marL="342900" indent="-342900">
              <a:buFontTx/>
              <a:buChar char="-"/>
            </a:pPr>
            <a:r>
              <a:rPr lang="en-US" sz="2400" dirty="0" err="1"/>
              <a:t>Dành</a:t>
            </a:r>
            <a:r>
              <a:rPr lang="en-US" sz="2400" dirty="0"/>
              <a:t> </a:t>
            </a:r>
            <a:r>
              <a:rPr lang="en-US" sz="2400" dirty="0" err="1"/>
              <a:t>giải</a:t>
            </a:r>
            <a:r>
              <a:rPr lang="en-US" sz="2400" dirty="0"/>
              <a:t> </a:t>
            </a:r>
            <a:r>
              <a:rPr lang="en-US" sz="2400" dirty="0" err="1"/>
              <a:t>Nhất</a:t>
            </a:r>
            <a:r>
              <a:rPr lang="en-US" sz="2400" dirty="0"/>
              <a:t> </a:t>
            </a:r>
            <a:r>
              <a:rPr lang="en-US" sz="2400" dirty="0" err="1"/>
              <a:t>tại</a:t>
            </a:r>
            <a:r>
              <a:rPr lang="en-US" sz="2400" dirty="0"/>
              <a:t> Intel ISEF 2012 (Pittsburgh).</a:t>
            </a:r>
          </a:p>
          <a:p>
            <a:pPr marL="342900" indent="-342900">
              <a:buFontTx/>
              <a:buChar char="-"/>
            </a:pPr>
            <a:endParaRPr lang="en-US" sz="2400" dirty="0"/>
          </a:p>
        </p:txBody>
      </p:sp>
      <p:pic>
        <p:nvPicPr>
          <p:cNvPr id="11" name="Picture 14" descr="image00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3" y="1290415"/>
            <a:ext cx="3161413" cy="218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6"/>
          <p:cNvGrpSpPr>
            <a:grpSpLocks/>
          </p:cNvGrpSpPr>
          <p:nvPr/>
        </p:nvGrpSpPr>
        <p:grpSpPr bwMode="auto">
          <a:xfrm>
            <a:off x="455613" y="3725967"/>
            <a:ext cx="3161413" cy="2076626"/>
            <a:chOff x="192" y="768"/>
            <a:chExt cx="5424" cy="2880"/>
          </a:xfrm>
        </p:grpSpPr>
        <p:pic>
          <p:nvPicPr>
            <p:cNvPr id="12" name="Picture 13" descr="giainhat21852012_7ad84"/>
            <p:cNvPicPr>
              <a:picLocks noChangeAspect="1" noChangeArrowheads="1"/>
            </p:cNvPicPr>
            <p:nvPr/>
          </p:nvPicPr>
          <p:blipFill>
            <a:blip r:embed="rId3" cstate="print">
              <a:lum bright="-6000" contrast="10000"/>
              <a:extLst>
                <a:ext uri="{28A0092B-C50C-407E-A947-70E740481C1C}">
                  <a14:useLocalDpi xmlns:a14="http://schemas.microsoft.com/office/drawing/2010/main" val="0"/>
                </a:ext>
              </a:extLst>
            </a:blip>
            <a:srcRect/>
            <a:stretch>
              <a:fillRect/>
            </a:stretch>
          </p:blipFill>
          <p:spPr bwMode="auto">
            <a:xfrm>
              <a:off x="192" y="768"/>
              <a:ext cx="5424"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4"/>
            <p:cNvSpPr>
              <a:spLocks noChangeArrowheads="1"/>
            </p:cNvSpPr>
            <p:nvPr/>
          </p:nvSpPr>
          <p:spPr bwMode="auto">
            <a:xfrm>
              <a:off x="1968" y="2448"/>
              <a:ext cx="864" cy="1152"/>
            </a:xfrm>
            <a:prstGeom prst="ellipse">
              <a:avLst/>
            </a:prstGeom>
            <a:noFill/>
            <a:ln w="9525">
              <a:solidFill>
                <a:srgbClr val="00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p>
          </p:txBody>
        </p:sp>
      </p:grpSp>
    </p:spTree>
    <p:extLst>
      <p:ext uri="{BB962C8B-B14F-4D97-AF65-F5344CB8AC3E}">
        <p14:creationId xmlns:p14="http://schemas.microsoft.com/office/powerpoint/2010/main" val="212645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409906"/>
            <a:ext cx="8228012" cy="1143000"/>
          </a:xfrm>
        </p:spPr>
        <p:txBody>
          <a:bodyPr/>
          <a:lstStyle/>
          <a:p>
            <a:r>
              <a:rPr lang="en-US" sz="2800" b="1" dirty="0"/>
              <a:t>MỘT SỐ KẾT QUẢ ĐÃ ĐẠT ĐƯỢC</a:t>
            </a:r>
          </a:p>
        </p:txBody>
      </p:sp>
      <p:sp>
        <p:nvSpPr>
          <p:cNvPr id="3" name="Slide Number Placeholder 2"/>
          <p:cNvSpPr>
            <a:spLocks noGrp="1"/>
          </p:cNvSpPr>
          <p:nvPr>
            <p:ph type="sldNum" sz="quarter" idx="12"/>
          </p:nvPr>
        </p:nvSpPr>
        <p:spPr/>
        <p:txBody>
          <a:bodyPr/>
          <a:lstStyle/>
          <a:p>
            <a:fld id="{EE2556C5-CE8C-6547-B838-EA80C61A4AF7}" type="slidenum">
              <a:rPr lang="en-US" smtClean="0"/>
              <a:pPr/>
              <a:t>3</a:t>
            </a:fld>
            <a:endParaRPr lang="en-US" dirty="0"/>
          </a:p>
        </p:txBody>
      </p:sp>
      <p:sp>
        <p:nvSpPr>
          <p:cNvPr id="5" name="Content Placeholder 4"/>
          <p:cNvSpPr>
            <a:spLocks noGrp="1"/>
          </p:cNvSpPr>
          <p:nvPr>
            <p:ph sz="half" idx="13"/>
          </p:nvPr>
        </p:nvSpPr>
        <p:spPr>
          <a:xfrm>
            <a:off x="4569619" y="1247684"/>
            <a:ext cx="4001613" cy="5118930"/>
          </a:xfrm>
        </p:spPr>
        <p:txBody>
          <a:bodyPr/>
          <a:lstStyle/>
          <a:p>
            <a:r>
              <a:rPr lang="en-US" dirty="0" err="1"/>
              <a:t>ViSEF</a:t>
            </a:r>
            <a:r>
              <a:rPr lang="en-US" dirty="0"/>
              <a:t> 2013:</a:t>
            </a:r>
          </a:p>
          <a:p>
            <a:pPr marL="342900" indent="-342900">
              <a:buFontTx/>
              <a:buChar char="-"/>
            </a:pPr>
            <a:r>
              <a:rPr lang="en-US" dirty="0"/>
              <a:t>44 </a:t>
            </a:r>
            <a:r>
              <a:rPr lang="en-US" dirty="0" err="1"/>
              <a:t>tỉnh</a:t>
            </a:r>
            <a:r>
              <a:rPr lang="en-US" dirty="0"/>
              <a:t>/</a:t>
            </a:r>
            <a:r>
              <a:rPr lang="en-US" dirty="0" err="1"/>
              <a:t>thành</a:t>
            </a:r>
            <a:r>
              <a:rPr lang="en-US" dirty="0"/>
              <a:t> </a:t>
            </a:r>
            <a:r>
              <a:rPr lang="en-US" dirty="0" err="1"/>
              <a:t>phố</a:t>
            </a:r>
            <a:endParaRPr lang="en-US" dirty="0"/>
          </a:p>
          <a:p>
            <a:pPr marL="342900" indent="-342900">
              <a:buFontTx/>
              <a:buChar char="-"/>
            </a:pPr>
            <a:r>
              <a:rPr lang="en-US" dirty="0"/>
              <a:t>150 </a:t>
            </a:r>
            <a:r>
              <a:rPr lang="en-US" dirty="0" err="1"/>
              <a:t>dự</a:t>
            </a:r>
            <a:r>
              <a:rPr lang="en-US" dirty="0"/>
              <a:t> </a:t>
            </a:r>
            <a:r>
              <a:rPr lang="en-US" dirty="0" err="1"/>
              <a:t>án</a:t>
            </a:r>
            <a:r>
              <a:rPr lang="en-US" dirty="0"/>
              <a:t>; 308 </a:t>
            </a:r>
            <a:r>
              <a:rPr lang="en-US" dirty="0" err="1"/>
              <a:t>học</a:t>
            </a:r>
            <a:r>
              <a:rPr lang="en-US" dirty="0"/>
              <a:t> </a:t>
            </a:r>
            <a:r>
              <a:rPr lang="en-US" dirty="0" err="1"/>
              <a:t>sinh</a:t>
            </a:r>
            <a:endParaRPr lang="en-US" dirty="0"/>
          </a:p>
          <a:p>
            <a:pPr marL="342900" indent="-342900">
              <a:buFontTx/>
              <a:buChar char="-"/>
            </a:pPr>
            <a:r>
              <a:rPr lang="en-US" dirty="0"/>
              <a:t> 15 </a:t>
            </a:r>
            <a:r>
              <a:rPr lang="en-US" dirty="0" err="1"/>
              <a:t>lĩnh</a:t>
            </a:r>
            <a:r>
              <a:rPr lang="en-US" dirty="0"/>
              <a:t> </a:t>
            </a:r>
            <a:r>
              <a:rPr lang="en-US" dirty="0" err="1"/>
              <a:t>vực</a:t>
            </a:r>
            <a:endParaRPr lang="en-US" dirty="0"/>
          </a:p>
          <a:p>
            <a:pPr marL="342900" indent="-342900">
              <a:buFontTx/>
              <a:buChar char="-"/>
            </a:pPr>
            <a:r>
              <a:rPr lang="en-US" dirty="0"/>
              <a:t>Intel ISEF 2013: 2 </a:t>
            </a:r>
            <a:r>
              <a:rPr lang="en-US" dirty="0" err="1"/>
              <a:t>trong</a:t>
            </a:r>
            <a:r>
              <a:rPr lang="en-US" dirty="0"/>
              <a:t> 5 </a:t>
            </a:r>
            <a:r>
              <a:rPr lang="en-US" dirty="0" err="1"/>
              <a:t>dự</a:t>
            </a:r>
            <a:r>
              <a:rPr lang="en-US" dirty="0"/>
              <a:t> </a:t>
            </a:r>
            <a:r>
              <a:rPr lang="en-US" dirty="0" err="1"/>
              <a:t>án</a:t>
            </a:r>
            <a:r>
              <a:rPr lang="en-US" dirty="0"/>
              <a:t> </a:t>
            </a:r>
            <a:r>
              <a:rPr lang="en-US" dirty="0" err="1"/>
              <a:t>tham</a:t>
            </a:r>
            <a:r>
              <a:rPr lang="en-US" dirty="0"/>
              <a:t> </a:t>
            </a:r>
            <a:r>
              <a:rPr lang="en-US" dirty="0" err="1"/>
              <a:t>gia</a:t>
            </a:r>
            <a:r>
              <a:rPr lang="en-US" dirty="0"/>
              <a:t> </a:t>
            </a:r>
            <a:r>
              <a:rPr lang="en-US" dirty="0" err="1"/>
              <a:t>đạt</a:t>
            </a:r>
            <a:r>
              <a:rPr lang="en-US" dirty="0"/>
              <a:t> </a:t>
            </a:r>
            <a:r>
              <a:rPr lang="en-US" dirty="0" err="1"/>
              <a:t>giải</a:t>
            </a:r>
            <a:r>
              <a:rPr lang="en-US" dirty="0"/>
              <a:t> </a:t>
            </a:r>
            <a:r>
              <a:rPr lang="en-US" dirty="0" err="1"/>
              <a:t>Tư</a:t>
            </a:r>
            <a:endParaRPr lang="en-US" dirty="0"/>
          </a:p>
          <a:p>
            <a:r>
              <a:rPr lang="en-US" dirty="0" err="1"/>
              <a:t>ViSEF</a:t>
            </a:r>
            <a:r>
              <a:rPr lang="en-US" dirty="0"/>
              <a:t> 2014:</a:t>
            </a:r>
          </a:p>
          <a:p>
            <a:pPr marL="342900" indent="-342900">
              <a:buFontTx/>
              <a:buChar char="-"/>
            </a:pPr>
            <a:r>
              <a:rPr lang="en-US" dirty="0"/>
              <a:t>55 </a:t>
            </a:r>
            <a:r>
              <a:rPr lang="en-US" dirty="0" err="1"/>
              <a:t>tỉnh</a:t>
            </a:r>
            <a:r>
              <a:rPr lang="en-US" dirty="0"/>
              <a:t>/</a:t>
            </a:r>
            <a:r>
              <a:rPr lang="en-US" dirty="0" err="1"/>
              <a:t>thành</a:t>
            </a:r>
            <a:r>
              <a:rPr lang="en-US" dirty="0"/>
              <a:t> </a:t>
            </a:r>
            <a:r>
              <a:rPr lang="en-US" dirty="0" err="1"/>
              <a:t>phố</a:t>
            </a:r>
            <a:endParaRPr lang="en-US" dirty="0"/>
          </a:p>
          <a:p>
            <a:pPr marL="342900" indent="-342900">
              <a:buFontTx/>
              <a:buChar char="-"/>
            </a:pPr>
            <a:r>
              <a:rPr lang="en-US" dirty="0"/>
              <a:t>300 </a:t>
            </a:r>
            <a:r>
              <a:rPr lang="en-US" dirty="0" err="1"/>
              <a:t>dự</a:t>
            </a:r>
            <a:r>
              <a:rPr lang="en-US" dirty="0"/>
              <a:t> </a:t>
            </a:r>
            <a:r>
              <a:rPr lang="en-US" dirty="0" err="1"/>
              <a:t>án</a:t>
            </a:r>
            <a:r>
              <a:rPr lang="en-US" dirty="0"/>
              <a:t>; 644 </a:t>
            </a:r>
            <a:r>
              <a:rPr lang="en-US" dirty="0" err="1"/>
              <a:t>học</a:t>
            </a:r>
            <a:r>
              <a:rPr lang="en-US" dirty="0"/>
              <a:t> </a:t>
            </a:r>
            <a:r>
              <a:rPr lang="en-US" dirty="0" err="1"/>
              <a:t>sinh</a:t>
            </a:r>
            <a:endParaRPr lang="en-US" dirty="0"/>
          </a:p>
          <a:p>
            <a:pPr marL="342900" indent="-342900">
              <a:buFontTx/>
              <a:buChar char="-"/>
            </a:pPr>
            <a:r>
              <a:rPr lang="en-US" dirty="0"/>
              <a:t>15 </a:t>
            </a:r>
            <a:r>
              <a:rPr lang="en-US" dirty="0" err="1"/>
              <a:t>lĩnh</a:t>
            </a:r>
            <a:r>
              <a:rPr lang="en-US" dirty="0"/>
              <a:t> </a:t>
            </a:r>
            <a:r>
              <a:rPr lang="en-US" dirty="0" err="1"/>
              <a:t>vực</a:t>
            </a:r>
            <a:r>
              <a:rPr lang="en-US" dirty="0"/>
              <a:t>;</a:t>
            </a:r>
          </a:p>
          <a:p>
            <a:pPr marL="342900" indent="-342900">
              <a:buFontTx/>
              <a:buChar char="-"/>
            </a:pPr>
            <a:r>
              <a:rPr lang="en-US" dirty="0"/>
              <a:t>06 </a:t>
            </a:r>
            <a:r>
              <a:rPr lang="en-US" dirty="0" err="1"/>
              <a:t>dự</a:t>
            </a:r>
            <a:r>
              <a:rPr lang="en-US" dirty="0"/>
              <a:t> </a:t>
            </a:r>
            <a:r>
              <a:rPr lang="en-US" dirty="0" err="1"/>
              <a:t>án</a:t>
            </a:r>
            <a:r>
              <a:rPr lang="en-US" dirty="0"/>
              <a:t> </a:t>
            </a:r>
            <a:r>
              <a:rPr lang="en-US" dirty="0" err="1"/>
              <a:t>dự</a:t>
            </a:r>
            <a:r>
              <a:rPr lang="en-US" dirty="0"/>
              <a:t> Intel ISEF 2014</a:t>
            </a: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62702" y="3807149"/>
            <a:ext cx="3365814" cy="252436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62701" y="1167212"/>
            <a:ext cx="3309121" cy="2481841"/>
          </a:xfrm>
          <a:prstGeom prst="rect">
            <a:avLst/>
          </a:prstGeom>
        </p:spPr>
      </p:pic>
    </p:spTree>
    <p:extLst>
      <p:ext uri="{BB962C8B-B14F-4D97-AF65-F5344CB8AC3E}">
        <p14:creationId xmlns:p14="http://schemas.microsoft.com/office/powerpoint/2010/main" val="2995108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SC00110.JPG"/>
          <p:cNvPicPr>
            <a:picLocks noChangeAspect="1"/>
          </p:cNvPicPr>
          <p:nvPr/>
        </p:nvPicPr>
        <p:blipFill>
          <a:blip r:embed="rId2" cstate="screen"/>
          <a:stretch>
            <a:fillRect/>
          </a:stretch>
        </p:blipFill>
        <p:spPr>
          <a:xfrm>
            <a:off x="5685185" y="2723328"/>
            <a:ext cx="2916305" cy="3888405"/>
          </a:xfrm>
          <a:prstGeom prst="rect">
            <a:avLst/>
          </a:prstGeom>
        </p:spPr>
      </p:pic>
      <p:sp>
        <p:nvSpPr>
          <p:cNvPr id="29698" name="Rectangle 2"/>
          <p:cNvSpPr>
            <a:spLocks noChangeArrowheads="1"/>
          </p:cNvSpPr>
          <p:nvPr/>
        </p:nvSpPr>
        <p:spPr bwMode="auto">
          <a:xfrm>
            <a:off x="457200" y="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buFont typeface="Wingdings" panose="05000000000000000000" pitchFamily="2" charset="2"/>
              <a:buNone/>
            </a:pPr>
            <a:r>
              <a:rPr lang="en-US" sz="3200" dirty="0" err="1">
                <a:solidFill>
                  <a:srgbClr val="990000"/>
                </a:solidFill>
                <a:ea typeface="Times New Roman" panose="02020603050405020304" pitchFamily="18" charset="0"/>
                <a:cs typeface="Cambria" panose="02040503050406030204" pitchFamily="18" charset="0"/>
                <a:sym typeface="Wingdings" panose="05000000000000000000" pitchFamily="2" charset="2"/>
              </a:rPr>
              <a:t>Học</a:t>
            </a:r>
            <a:r>
              <a:rPr lang="en-US" sz="3200" dirty="0">
                <a:solidFill>
                  <a:srgbClr val="990000"/>
                </a:solidFill>
                <a:ea typeface="Times New Roman" panose="02020603050405020304" pitchFamily="18" charset="0"/>
                <a:cs typeface="Cambria" panose="02040503050406030204" pitchFamily="18" charset="0"/>
                <a:sym typeface="Wingdings" panose="05000000000000000000" pitchFamily="2" charset="2"/>
              </a:rPr>
              <a:t> </a:t>
            </a:r>
            <a:r>
              <a:rPr lang="en-US" sz="3200" dirty="0" err="1">
                <a:solidFill>
                  <a:srgbClr val="990000"/>
                </a:solidFill>
                <a:ea typeface="Times New Roman" panose="02020603050405020304" pitchFamily="18" charset="0"/>
                <a:cs typeface="Cambria" panose="02040503050406030204" pitchFamily="18" charset="0"/>
                <a:sym typeface="Wingdings" panose="05000000000000000000" pitchFamily="2" charset="2"/>
              </a:rPr>
              <a:t>sinh</a:t>
            </a:r>
            <a:r>
              <a:rPr lang="en-US" sz="3200" dirty="0">
                <a:solidFill>
                  <a:srgbClr val="990000"/>
                </a:solidFill>
                <a:ea typeface="Times New Roman" panose="02020603050405020304" pitchFamily="18" charset="0"/>
                <a:cs typeface="Cambria" panose="02040503050406030204" pitchFamily="18" charset="0"/>
                <a:sym typeface="Wingdings" panose="05000000000000000000" pitchFamily="2" charset="2"/>
              </a:rPr>
              <a:t> </a:t>
            </a:r>
            <a:r>
              <a:rPr lang="en-US" sz="3200" dirty="0" err="1">
                <a:solidFill>
                  <a:srgbClr val="990000"/>
                </a:solidFill>
                <a:ea typeface="Times New Roman" panose="02020603050405020304" pitchFamily="18" charset="0"/>
                <a:cs typeface="Cambria" panose="02040503050406030204" pitchFamily="18" charset="0"/>
                <a:sym typeface="Wingdings" panose="05000000000000000000" pitchFamily="2" charset="2"/>
              </a:rPr>
              <a:t>Việt</a:t>
            </a:r>
            <a:r>
              <a:rPr lang="en-US" sz="3200" dirty="0">
                <a:solidFill>
                  <a:srgbClr val="990000"/>
                </a:solidFill>
                <a:ea typeface="Times New Roman" panose="02020603050405020304" pitchFamily="18" charset="0"/>
                <a:cs typeface="Cambria" panose="02040503050406030204" pitchFamily="18" charset="0"/>
                <a:sym typeface="Wingdings" panose="05000000000000000000" pitchFamily="2" charset="2"/>
              </a:rPr>
              <a:t> Nam </a:t>
            </a:r>
            <a:r>
              <a:rPr lang="en-US" sz="3200" dirty="0" err="1">
                <a:solidFill>
                  <a:srgbClr val="990000"/>
                </a:solidFill>
                <a:ea typeface="Times New Roman" panose="02020603050405020304" pitchFamily="18" charset="0"/>
                <a:cs typeface="Cambria" panose="02040503050406030204" pitchFamily="18" charset="0"/>
                <a:sym typeface="Wingdings" panose="05000000000000000000" pitchFamily="2" charset="2"/>
              </a:rPr>
              <a:t>tại</a:t>
            </a:r>
            <a:r>
              <a:rPr lang="en-US" sz="3200" dirty="0">
                <a:solidFill>
                  <a:srgbClr val="990000"/>
                </a:solidFill>
                <a:ea typeface="Times New Roman" panose="02020603050405020304" pitchFamily="18" charset="0"/>
                <a:cs typeface="Cambria" panose="02040503050406030204" pitchFamily="18" charset="0"/>
                <a:sym typeface="Wingdings" panose="05000000000000000000" pitchFamily="2" charset="2"/>
              </a:rPr>
              <a:t> </a:t>
            </a:r>
            <a:r>
              <a:rPr lang="en-US" sz="3200" dirty="0">
                <a:solidFill>
                  <a:srgbClr val="990000"/>
                </a:solidFill>
                <a:ea typeface="Times New Roman" panose="02020603050405020304" pitchFamily="18" charset="0"/>
                <a:cs typeface="Cambria" panose="02040503050406030204" pitchFamily="18" charset="0"/>
              </a:rPr>
              <a:t>Intel </a:t>
            </a:r>
            <a:r>
              <a:rPr lang="en-US" sz="3200">
                <a:solidFill>
                  <a:srgbClr val="990000"/>
                </a:solidFill>
                <a:ea typeface="Times New Roman" panose="02020603050405020304" pitchFamily="18" charset="0"/>
                <a:cs typeface="Cambria" panose="02040503050406030204" pitchFamily="18" charset="0"/>
              </a:rPr>
              <a:t>ISEF 2014 </a:t>
            </a:r>
            <a:endParaRPr lang="en-US" sz="3200" dirty="0">
              <a:solidFill>
                <a:srgbClr val="990000"/>
              </a:solidFill>
              <a:ea typeface="Times New Roman" panose="02020603050405020304" pitchFamily="18" charset="0"/>
              <a:cs typeface="Cambria" panose="02040503050406030204" pitchFamily="18" charset="0"/>
            </a:endParaRPr>
          </a:p>
        </p:txBody>
      </p:sp>
      <p:pic>
        <p:nvPicPr>
          <p:cNvPr id="14" name="Picture 13" descr="DSC00123.JPG"/>
          <p:cNvPicPr>
            <a:picLocks noChangeAspect="1"/>
          </p:cNvPicPr>
          <p:nvPr/>
        </p:nvPicPr>
        <p:blipFill>
          <a:blip r:embed="rId3" cstate="screen"/>
          <a:stretch>
            <a:fillRect/>
          </a:stretch>
        </p:blipFill>
        <p:spPr>
          <a:xfrm>
            <a:off x="410815" y="2885664"/>
            <a:ext cx="4916555" cy="3687416"/>
          </a:xfrm>
          <a:prstGeom prst="rect">
            <a:avLst/>
          </a:prstGeom>
        </p:spPr>
      </p:pic>
      <p:pic>
        <p:nvPicPr>
          <p:cNvPr id="11" name="Picture 10" descr="DSC00109.JPG"/>
          <p:cNvPicPr>
            <a:picLocks noChangeAspect="1"/>
          </p:cNvPicPr>
          <p:nvPr/>
        </p:nvPicPr>
        <p:blipFill>
          <a:blip r:embed="rId4" cstate="screen"/>
          <a:stretch>
            <a:fillRect/>
          </a:stretch>
        </p:blipFill>
        <p:spPr>
          <a:xfrm>
            <a:off x="436494" y="795130"/>
            <a:ext cx="3009072" cy="4012097"/>
          </a:xfrm>
          <a:prstGeom prst="rect">
            <a:avLst/>
          </a:prstGeom>
        </p:spPr>
      </p:pic>
      <p:pic>
        <p:nvPicPr>
          <p:cNvPr id="16" name="Picture 15" descr="DSC00117.JPG"/>
          <p:cNvPicPr>
            <a:picLocks noChangeAspect="1"/>
          </p:cNvPicPr>
          <p:nvPr/>
        </p:nvPicPr>
        <p:blipFill>
          <a:blip r:embed="rId5" cstate="screen"/>
          <a:stretch>
            <a:fillRect/>
          </a:stretch>
        </p:blipFill>
        <p:spPr>
          <a:xfrm>
            <a:off x="3525077" y="821635"/>
            <a:ext cx="5088835" cy="3816626"/>
          </a:xfrm>
          <a:prstGeom prst="rect">
            <a:avLst/>
          </a:prstGeom>
        </p:spPr>
      </p:pic>
      <p:sp>
        <p:nvSpPr>
          <p:cNvPr id="17" name="Oval 16"/>
          <p:cNvSpPr/>
          <p:nvPr/>
        </p:nvSpPr>
        <p:spPr>
          <a:xfrm>
            <a:off x="6294782" y="3127513"/>
            <a:ext cx="914400" cy="914400"/>
          </a:xfrm>
          <a:prstGeom prst="ellipse">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299251" y="5599043"/>
            <a:ext cx="914400" cy="914400"/>
          </a:xfrm>
          <a:prstGeom prst="ellipse">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507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60073" y="1149325"/>
            <a:ext cx="5680363" cy="5099074"/>
          </a:xfrm>
        </p:spPr>
        <p:txBody>
          <a:bodyPr/>
          <a:lstStyle/>
          <a:p>
            <a:r>
              <a:rPr lang="en-AU"/>
              <a:t>	a) Dự thi cấp cơ sở: Hơn </a:t>
            </a:r>
            <a:r>
              <a:rPr lang="en-AU" dirty="0"/>
              <a:t>5000 </a:t>
            </a:r>
            <a:r>
              <a:rPr lang="en-AU"/>
              <a:t>dự án</a:t>
            </a:r>
          </a:p>
          <a:p>
            <a:pPr marL="803275" indent="-803275"/>
            <a:r>
              <a:rPr lang="en-AU"/>
              <a:t>      b) Dự thi cấp quốc gia: </a:t>
            </a:r>
            <a:r>
              <a:rPr lang="pt-BR"/>
              <a:t>385 DA; 677 HS; 61 Sở; 03 trường:</a:t>
            </a:r>
          </a:p>
          <a:p>
            <a:r>
              <a:rPr lang="pt-BR" i="1"/>
              <a:t>	- Khu </a:t>
            </a:r>
            <a:r>
              <a:rPr lang="pt-BR" i="1" dirty="0"/>
              <a:t>vực </a:t>
            </a:r>
            <a:r>
              <a:rPr lang="pt-BR" i="1"/>
              <a:t>phía Bắc: </a:t>
            </a:r>
            <a:r>
              <a:rPr lang="pt-BR"/>
              <a:t>205 DA; 371 HS</a:t>
            </a:r>
            <a:endParaRPr lang="en-US" dirty="0"/>
          </a:p>
          <a:p>
            <a:r>
              <a:rPr lang="pt-BR"/>
              <a:t>	+ </a:t>
            </a:r>
            <a:r>
              <a:rPr lang="pt-BR" dirty="0"/>
              <a:t>Cấp THPT: 150 dự án</a:t>
            </a:r>
            <a:r>
              <a:rPr lang="pt-BR"/>
              <a:t>, 271 </a:t>
            </a:r>
            <a:r>
              <a:rPr lang="pt-BR" dirty="0"/>
              <a:t>học sinh</a:t>
            </a:r>
            <a:endParaRPr lang="en-US" dirty="0"/>
          </a:p>
          <a:p>
            <a:r>
              <a:rPr lang="pt-BR"/>
              <a:t>	+ </a:t>
            </a:r>
            <a:r>
              <a:rPr lang="pt-BR" dirty="0"/>
              <a:t>Cấp THCS: 55 dự án, 100 học sinh</a:t>
            </a:r>
            <a:endParaRPr lang="en-US" dirty="0"/>
          </a:p>
          <a:p>
            <a:r>
              <a:rPr lang="pt-BR"/>
              <a:t>	+ </a:t>
            </a:r>
            <a:r>
              <a:rPr lang="pt-BR" dirty="0"/>
              <a:t>Số lĩnh vực: 15 lĩnh vực.</a:t>
            </a:r>
            <a:endParaRPr lang="en-US" dirty="0"/>
          </a:p>
          <a:p>
            <a:r>
              <a:rPr lang="pt-BR" i="1"/>
              <a:t>	- Khu vực phía Nam: 108</a:t>
            </a:r>
            <a:r>
              <a:rPr lang="pt-BR"/>
              <a:t> DA; 306 HS</a:t>
            </a:r>
            <a:endParaRPr lang="en-US"/>
          </a:p>
          <a:p>
            <a:r>
              <a:rPr lang="pt-BR"/>
              <a:t>	+ Cấp THPT: 130 dự án, 225 học sinh</a:t>
            </a:r>
            <a:endParaRPr lang="en-US"/>
          </a:p>
          <a:p>
            <a:r>
              <a:rPr lang="pt-BR"/>
              <a:t>	+ Cấp THCS: 50 dự án, 81 học sinh</a:t>
            </a:r>
            <a:endParaRPr lang="en-US"/>
          </a:p>
          <a:p>
            <a:r>
              <a:rPr lang="pt-BR"/>
              <a:t>	+ Số lĩnh vực: 14 lĩnh vực.</a:t>
            </a:r>
            <a:endParaRPr lang="en-US"/>
          </a:p>
          <a:p>
            <a:pPr>
              <a:buFontTx/>
              <a:buChar char="-"/>
            </a:pPr>
            <a:endParaRPr lang="pt-BR"/>
          </a:p>
          <a:p>
            <a:pPr>
              <a:buFontTx/>
              <a:buChar char="-"/>
            </a:pPr>
            <a:endParaRPr lang="en-US"/>
          </a:p>
        </p:txBody>
      </p:sp>
      <p:sp>
        <p:nvSpPr>
          <p:cNvPr id="3" name="Slide Number Placeholder 2"/>
          <p:cNvSpPr>
            <a:spLocks noGrp="1"/>
          </p:cNvSpPr>
          <p:nvPr>
            <p:ph type="sldNum" sz="quarter" idx="12"/>
          </p:nvPr>
        </p:nvSpPr>
        <p:spPr/>
        <p:txBody>
          <a:bodyPr/>
          <a:lstStyle/>
          <a:p>
            <a:fld id="{EE2556C5-CE8C-6547-B838-EA80C61A4AF7}" type="slidenum">
              <a:rPr lang="en-US" smtClean="0"/>
              <a:pPr/>
              <a:t>5</a:t>
            </a:fld>
            <a:endParaRPr lang="en-US" dirty="0"/>
          </a:p>
        </p:txBody>
      </p:sp>
      <p:sp>
        <p:nvSpPr>
          <p:cNvPr id="2" name="Title 1"/>
          <p:cNvSpPr>
            <a:spLocks noGrp="1"/>
          </p:cNvSpPr>
          <p:nvPr>
            <p:ph type="title"/>
          </p:nvPr>
        </p:nvSpPr>
        <p:spPr>
          <a:xfrm>
            <a:off x="455613" y="356740"/>
            <a:ext cx="8229600" cy="620989"/>
          </a:xfrm>
        </p:spPr>
        <p:txBody>
          <a:bodyPr/>
          <a:lstStyle/>
          <a:p>
            <a:r>
              <a:rPr lang="en-US" sz="2800" b="1" dirty="0"/>
              <a:t>CUỘC THI NĂM 2015</a:t>
            </a:r>
            <a:br>
              <a:rPr lang="en-US" sz="2800" b="1" dirty="0"/>
            </a:br>
            <a:endParaRPr lang="en-US" sz="2800" b="1" dirty="0"/>
          </a:p>
        </p:txBody>
      </p:sp>
      <p:pic>
        <p:nvPicPr>
          <p:cNvPr id="6" name="Picture 5" descr="Don vi tham du KHKT 2015.jpg"/>
          <p:cNvPicPr>
            <a:picLocks noChangeAspect="1"/>
          </p:cNvPicPr>
          <p:nvPr/>
        </p:nvPicPr>
        <p:blipFill>
          <a:blip r:embed="rId2" cstate="print"/>
          <a:stretch>
            <a:fillRect/>
          </a:stretch>
        </p:blipFill>
        <p:spPr>
          <a:xfrm>
            <a:off x="327746" y="1101003"/>
            <a:ext cx="2207636" cy="53670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716" y="422275"/>
            <a:ext cx="7903806" cy="5749925"/>
          </a:xfrm>
        </p:spPr>
      </p:pic>
      <p:sp>
        <p:nvSpPr>
          <p:cNvPr id="3" name="Slide Number Placeholder 2"/>
          <p:cNvSpPr>
            <a:spLocks noGrp="1"/>
          </p:cNvSpPr>
          <p:nvPr>
            <p:ph type="sldNum" sz="quarter" idx="12"/>
          </p:nvPr>
        </p:nvSpPr>
        <p:spPr/>
        <p:txBody>
          <a:bodyPr/>
          <a:lstStyle/>
          <a:p>
            <a:fld id="{EE2556C5-CE8C-6547-B838-EA80C61A4AF7}" type="slidenum">
              <a:rPr lang="en-US" smtClean="0"/>
              <a:pPr/>
              <a:t>6</a:t>
            </a:fld>
            <a:endParaRPr lang="en-US" dirty="0"/>
          </a:p>
        </p:txBody>
      </p:sp>
    </p:spTree>
    <p:extLst>
      <p:ext uri="{BB962C8B-B14F-4D97-AF65-F5344CB8AC3E}">
        <p14:creationId xmlns:p14="http://schemas.microsoft.com/office/powerpoint/2010/main" val="188018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60073" y="1149325"/>
            <a:ext cx="5680363" cy="5099074"/>
          </a:xfrm>
        </p:spPr>
        <p:txBody>
          <a:bodyPr/>
          <a:lstStyle/>
          <a:p>
            <a:r>
              <a:rPr lang="en-AU" dirty="0"/>
              <a:t>	a) </a:t>
            </a:r>
            <a:r>
              <a:rPr lang="en-AU" dirty="0" err="1"/>
              <a:t>Dự</a:t>
            </a:r>
            <a:r>
              <a:rPr lang="en-AU" dirty="0"/>
              <a:t> </a:t>
            </a:r>
            <a:r>
              <a:rPr lang="en-AU" dirty="0" err="1"/>
              <a:t>thi</a:t>
            </a:r>
            <a:r>
              <a:rPr lang="en-AU" dirty="0"/>
              <a:t> </a:t>
            </a:r>
            <a:r>
              <a:rPr lang="en-AU" dirty="0" err="1"/>
              <a:t>cấp</a:t>
            </a:r>
            <a:r>
              <a:rPr lang="en-AU" dirty="0"/>
              <a:t> </a:t>
            </a:r>
            <a:r>
              <a:rPr lang="en-AU" dirty="0" err="1"/>
              <a:t>cơ</a:t>
            </a:r>
            <a:r>
              <a:rPr lang="en-AU" dirty="0"/>
              <a:t> </a:t>
            </a:r>
            <a:r>
              <a:rPr lang="en-AU" dirty="0" err="1"/>
              <a:t>sở</a:t>
            </a:r>
            <a:r>
              <a:rPr lang="en-AU" dirty="0"/>
              <a:t>: ~ 10.000 </a:t>
            </a:r>
            <a:r>
              <a:rPr lang="en-AU" dirty="0" err="1"/>
              <a:t>dự</a:t>
            </a:r>
            <a:r>
              <a:rPr lang="en-AU" dirty="0"/>
              <a:t> </a:t>
            </a:r>
            <a:r>
              <a:rPr lang="en-AU" dirty="0" err="1"/>
              <a:t>án</a:t>
            </a:r>
            <a:endParaRPr lang="en-AU" dirty="0"/>
          </a:p>
          <a:p>
            <a:pPr marL="803275" indent="-803275"/>
            <a:r>
              <a:rPr lang="en-AU" dirty="0"/>
              <a:t>      b) </a:t>
            </a:r>
            <a:r>
              <a:rPr lang="en-AU" dirty="0" err="1"/>
              <a:t>Dự</a:t>
            </a:r>
            <a:r>
              <a:rPr lang="en-AU" dirty="0"/>
              <a:t> </a:t>
            </a:r>
            <a:r>
              <a:rPr lang="en-AU" dirty="0" err="1"/>
              <a:t>thi</a:t>
            </a:r>
            <a:r>
              <a:rPr lang="en-AU" dirty="0"/>
              <a:t> </a:t>
            </a:r>
            <a:r>
              <a:rPr lang="en-AU" dirty="0" err="1"/>
              <a:t>cấp</a:t>
            </a:r>
            <a:r>
              <a:rPr lang="en-AU" dirty="0"/>
              <a:t> </a:t>
            </a:r>
            <a:r>
              <a:rPr lang="en-AU" dirty="0" err="1"/>
              <a:t>quốc</a:t>
            </a:r>
            <a:r>
              <a:rPr lang="en-AU" dirty="0"/>
              <a:t> </a:t>
            </a:r>
            <a:r>
              <a:rPr lang="en-AU" dirty="0" err="1"/>
              <a:t>gia</a:t>
            </a:r>
            <a:r>
              <a:rPr lang="en-AU" dirty="0"/>
              <a:t>: </a:t>
            </a:r>
            <a:r>
              <a:rPr lang="pt-BR" dirty="0"/>
              <a:t>440 DA; ~800 HS; 63 Sở; </a:t>
            </a:r>
            <a:r>
              <a:rPr lang="pt-BR" dirty="0" smtClean="0"/>
              <a:t>06 </a:t>
            </a:r>
            <a:r>
              <a:rPr lang="pt-BR" dirty="0"/>
              <a:t>trường:</a:t>
            </a:r>
          </a:p>
          <a:p>
            <a:r>
              <a:rPr lang="pt-BR" i="1" dirty="0"/>
              <a:t>	- Khu vực phía Bắc: </a:t>
            </a:r>
            <a:r>
              <a:rPr lang="pt-BR" dirty="0"/>
              <a:t>234 DA;</a:t>
            </a:r>
            <a:endParaRPr lang="en-US" dirty="0"/>
          </a:p>
          <a:p>
            <a:r>
              <a:rPr lang="pt-BR" dirty="0"/>
              <a:t>	+ Cấp THPT: 173 dự án, 316 học sinh</a:t>
            </a:r>
            <a:endParaRPr lang="en-US" dirty="0"/>
          </a:p>
          <a:p>
            <a:r>
              <a:rPr lang="pt-BR" dirty="0"/>
              <a:t>	+ Cấp THCS: 61 dự án, 111 học sinh</a:t>
            </a:r>
            <a:endParaRPr lang="en-US" dirty="0"/>
          </a:p>
          <a:p>
            <a:r>
              <a:rPr lang="pt-BR" dirty="0"/>
              <a:t>	- Số lĩnh vực: 20 lĩnh vực.</a:t>
            </a:r>
            <a:endParaRPr lang="en-US" dirty="0"/>
          </a:p>
          <a:p>
            <a:r>
              <a:rPr lang="pt-BR" i="1" dirty="0"/>
              <a:t>	- Khu vực phía Nam: 206</a:t>
            </a:r>
            <a:r>
              <a:rPr lang="pt-BR" dirty="0"/>
              <a:t> DA;</a:t>
            </a:r>
            <a:endParaRPr lang="en-US" dirty="0"/>
          </a:p>
          <a:p>
            <a:r>
              <a:rPr lang="pt-BR" dirty="0"/>
              <a:t>	+ Cấp THPT: 106 dự án, 279 học sinh</a:t>
            </a:r>
            <a:endParaRPr lang="en-US" dirty="0"/>
          </a:p>
          <a:p>
            <a:r>
              <a:rPr lang="pt-BR" dirty="0"/>
              <a:t>	+ Cấp THCS: 46 dự án, 79 học sinh</a:t>
            </a:r>
            <a:endParaRPr lang="en-US" dirty="0"/>
          </a:p>
          <a:p>
            <a:r>
              <a:rPr lang="pt-BR" dirty="0"/>
              <a:t>	+ Số lĩnh vực: 18 lĩnh vực.</a:t>
            </a:r>
            <a:endParaRPr lang="en-US" dirty="0"/>
          </a:p>
          <a:p>
            <a:pPr>
              <a:buFontTx/>
              <a:buChar char="-"/>
            </a:pPr>
            <a:endParaRPr lang="pt-BR" dirty="0"/>
          </a:p>
          <a:p>
            <a:pPr>
              <a:buFontTx/>
              <a:buChar char="-"/>
            </a:pP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7</a:t>
            </a:fld>
            <a:endParaRPr lang="en-US" dirty="0"/>
          </a:p>
        </p:txBody>
      </p:sp>
      <p:sp>
        <p:nvSpPr>
          <p:cNvPr id="2" name="Title 1"/>
          <p:cNvSpPr>
            <a:spLocks noGrp="1"/>
          </p:cNvSpPr>
          <p:nvPr>
            <p:ph type="title"/>
          </p:nvPr>
        </p:nvSpPr>
        <p:spPr>
          <a:xfrm>
            <a:off x="455613" y="175979"/>
            <a:ext cx="8229600" cy="620989"/>
          </a:xfrm>
        </p:spPr>
        <p:txBody>
          <a:bodyPr/>
          <a:lstStyle/>
          <a:p>
            <a:r>
              <a:rPr lang="en-US" sz="2800" b="1" dirty="0" err="1"/>
              <a:t>CUỘC</a:t>
            </a:r>
            <a:r>
              <a:rPr lang="en-US" sz="2800" b="1" dirty="0"/>
              <a:t> </a:t>
            </a:r>
            <a:r>
              <a:rPr lang="en-US" sz="2800" b="1" dirty="0" err="1"/>
              <a:t>THI</a:t>
            </a:r>
            <a:r>
              <a:rPr lang="en-US" sz="2800" b="1" dirty="0"/>
              <a:t> </a:t>
            </a:r>
            <a:r>
              <a:rPr lang="en-US" sz="2800" b="1" dirty="0" err="1"/>
              <a:t>NĂM</a:t>
            </a:r>
            <a:r>
              <a:rPr lang="en-US" sz="2800" b="1" dirty="0"/>
              <a:t> 2016</a:t>
            </a:r>
            <a:br>
              <a:rPr lang="en-US" sz="2800" b="1" dirty="0"/>
            </a:br>
            <a:endParaRPr lang="en-US" sz="2800" b="1" dirty="0"/>
          </a:p>
        </p:txBody>
      </p:sp>
      <p:pic>
        <p:nvPicPr>
          <p:cNvPr id="6" name="Picture 5" descr="Don vi tham du KHKT 2015.jpg"/>
          <p:cNvPicPr>
            <a:picLocks noChangeAspect="1"/>
          </p:cNvPicPr>
          <p:nvPr/>
        </p:nvPicPr>
        <p:blipFill>
          <a:blip r:embed="rId2" cstate="print"/>
          <a:stretch>
            <a:fillRect/>
          </a:stretch>
        </p:blipFill>
        <p:spPr>
          <a:xfrm>
            <a:off x="327746" y="1101003"/>
            <a:ext cx="2207636" cy="5367008"/>
          </a:xfrm>
          <a:prstGeom prst="rect">
            <a:avLst/>
          </a:prstGeom>
        </p:spPr>
      </p:pic>
    </p:spTree>
    <p:extLst>
      <p:ext uri="{BB962C8B-B14F-4D97-AF65-F5344CB8AC3E}">
        <p14:creationId xmlns:p14="http://schemas.microsoft.com/office/powerpoint/2010/main" val="1728191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8</a:t>
            </a:fld>
            <a:endParaRPr lang="en-US" dirty="0"/>
          </a:p>
        </p:txBody>
      </p:sp>
      <p:sp>
        <p:nvSpPr>
          <p:cNvPr id="4" name="Title 3"/>
          <p:cNvSpPr>
            <a:spLocks noGrp="1"/>
          </p:cNvSpPr>
          <p:nvPr>
            <p:ph type="title"/>
          </p:nvPr>
        </p:nvSpPr>
        <p:spPr>
          <a:xfrm>
            <a:off x="455613" y="452437"/>
            <a:ext cx="8229600" cy="680904"/>
          </a:xfrm>
        </p:spPr>
        <p:txBody>
          <a:bodyPr/>
          <a:lstStyle/>
          <a:p>
            <a:r>
              <a:rPr lang="en-US" dirty="0" err="1" smtClean="0"/>
              <a:t>Học</a:t>
            </a:r>
            <a:r>
              <a:rPr lang="en-US" dirty="0" smtClean="0"/>
              <a:t> </a:t>
            </a:r>
            <a:r>
              <a:rPr lang="en-US" dirty="0" err="1" smtClean="0"/>
              <a:t>sinh</a:t>
            </a:r>
            <a:r>
              <a:rPr lang="en-US" dirty="0" smtClean="0"/>
              <a:t> </a:t>
            </a:r>
            <a:r>
              <a:rPr lang="en-US" dirty="0" err="1" smtClean="0"/>
              <a:t>Việt</a:t>
            </a:r>
            <a:r>
              <a:rPr lang="en-US" dirty="0" smtClean="0"/>
              <a:t> Nam </a:t>
            </a:r>
            <a:r>
              <a:rPr lang="en-US" dirty="0" err="1" smtClean="0"/>
              <a:t>tại</a:t>
            </a:r>
            <a:r>
              <a:rPr lang="en-US" dirty="0" smtClean="0"/>
              <a:t> Intel </a:t>
            </a:r>
            <a:r>
              <a:rPr lang="en-US" dirty="0" err="1" smtClean="0"/>
              <a:t>ISEF</a:t>
            </a:r>
            <a:r>
              <a:rPr lang="en-US" dirty="0" smtClean="0"/>
              <a:t> 2016</a:t>
            </a:r>
            <a:endParaRPr lang="en-US" dirty="0"/>
          </a:p>
        </p:txBody>
      </p:sp>
      <p:pic>
        <p:nvPicPr>
          <p:cNvPr id="5" name="Ảnh 2" descr="D:\Google Drive\KHKT\KHKT 2016\ISEF\Anh doi tuyen ISEF 2016.jpg"/>
          <p:cNvPicPr>
            <a:picLocks noGrp="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455613" y="1133341"/>
            <a:ext cx="8229600" cy="4275786"/>
          </a:xfrm>
          <a:prstGeom prst="rect">
            <a:avLst/>
          </a:prstGeom>
          <a:noFill/>
          <a:ln>
            <a:noFill/>
          </a:ln>
        </p:spPr>
      </p:pic>
      <p:sp>
        <p:nvSpPr>
          <p:cNvPr id="6" name="TextBox 5"/>
          <p:cNvSpPr txBox="1"/>
          <p:nvPr/>
        </p:nvSpPr>
        <p:spPr>
          <a:xfrm>
            <a:off x="455613" y="5628068"/>
            <a:ext cx="8229600" cy="461665"/>
          </a:xfrm>
          <a:prstGeom prst="rect">
            <a:avLst/>
          </a:prstGeom>
          <a:noFill/>
        </p:spPr>
        <p:txBody>
          <a:bodyPr wrap="square" rtlCol="0">
            <a:spAutoFit/>
          </a:bodyPr>
          <a:lstStyle/>
          <a:p>
            <a:r>
              <a:rPr lang="en-US" sz="2400" dirty="0" err="1" smtClean="0">
                <a:solidFill>
                  <a:schemeClr val="tx2"/>
                </a:solidFill>
                <a:cs typeface="Neo Sans Intel"/>
              </a:rPr>
              <a:t>Việt</a:t>
            </a:r>
            <a:r>
              <a:rPr lang="en-US" sz="2400" dirty="0" smtClean="0">
                <a:solidFill>
                  <a:schemeClr val="tx2"/>
                </a:solidFill>
                <a:cs typeface="Neo Sans Intel"/>
              </a:rPr>
              <a:t> Nam </a:t>
            </a:r>
            <a:r>
              <a:rPr lang="en-US" sz="2400" dirty="0" err="1" smtClean="0">
                <a:solidFill>
                  <a:schemeClr val="tx2"/>
                </a:solidFill>
                <a:cs typeface="Neo Sans Intel"/>
              </a:rPr>
              <a:t>đoạt</a:t>
            </a:r>
            <a:r>
              <a:rPr lang="en-US" sz="2400" dirty="0" smtClean="0">
                <a:solidFill>
                  <a:schemeClr val="tx2"/>
                </a:solidFill>
                <a:cs typeface="Neo Sans Intel"/>
              </a:rPr>
              <a:t> 04 </a:t>
            </a:r>
            <a:r>
              <a:rPr lang="en-US" sz="2400" dirty="0" err="1" smtClean="0">
                <a:solidFill>
                  <a:schemeClr val="tx2"/>
                </a:solidFill>
                <a:cs typeface="Neo Sans Intel"/>
              </a:rPr>
              <a:t>giải</a:t>
            </a:r>
            <a:r>
              <a:rPr lang="en-US" sz="2400" dirty="0" smtClean="0">
                <a:solidFill>
                  <a:schemeClr val="tx2"/>
                </a:solidFill>
                <a:cs typeface="Neo Sans Intel"/>
              </a:rPr>
              <a:t> Ba </a:t>
            </a:r>
            <a:r>
              <a:rPr lang="en-US" sz="2400" dirty="0" err="1" smtClean="0">
                <a:solidFill>
                  <a:schemeClr val="tx2"/>
                </a:solidFill>
                <a:cs typeface="Neo Sans Intel"/>
              </a:rPr>
              <a:t>trên</a:t>
            </a:r>
            <a:r>
              <a:rPr lang="en-US" sz="2400" dirty="0" smtClean="0">
                <a:solidFill>
                  <a:schemeClr val="tx2"/>
                </a:solidFill>
                <a:cs typeface="Neo Sans Intel"/>
              </a:rPr>
              <a:t> </a:t>
            </a:r>
            <a:r>
              <a:rPr lang="en-US" sz="2400" dirty="0" err="1" smtClean="0">
                <a:solidFill>
                  <a:schemeClr val="tx2"/>
                </a:solidFill>
                <a:cs typeface="Neo Sans Intel"/>
              </a:rPr>
              <a:t>tổng</a:t>
            </a:r>
            <a:r>
              <a:rPr lang="en-US" sz="2400" dirty="0" smtClean="0">
                <a:solidFill>
                  <a:schemeClr val="tx2"/>
                </a:solidFill>
                <a:cs typeface="Neo Sans Intel"/>
              </a:rPr>
              <a:t> </a:t>
            </a:r>
            <a:r>
              <a:rPr lang="en-US" sz="2400" dirty="0" err="1" smtClean="0">
                <a:solidFill>
                  <a:schemeClr val="tx2"/>
                </a:solidFill>
                <a:cs typeface="Neo Sans Intel"/>
              </a:rPr>
              <a:t>số</a:t>
            </a:r>
            <a:r>
              <a:rPr lang="en-US" sz="2400" dirty="0" smtClean="0">
                <a:solidFill>
                  <a:schemeClr val="tx2"/>
                </a:solidFill>
                <a:cs typeface="Neo Sans Intel"/>
              </a:rPr>
              <a:t> 06 </a:t>
            </a:r>
            <a:r>
              <a:rPr lang="en-US" sz="2400" dirty="0" err="1" smtClean="0">
                <a:solidFill>
                  <a:schemeClr val="tx2"/>
                </a:solidFill>
                <a:cs typeface="Neo Sans Intel"/>
              </a:rPr>
              <a:t>dự</a:t>
            </a:r>
            <a:r>
              <a:rPr lang="en-US" sz="2400" dirty="0" smtClean="0">
                <a:solidFill>
                  <a:schemeClr val="tx2"/>
                </a:solidFill>
                <a:cs typeface="Neo Sans Intel"/>
              </a:rPr>
              <a:t> </a:t>
            </a:r>
            <a:r>
              <a:rPr lang="en-US" sz="2400" dirty="0" err="1" smtClean="0">
                <a:solidFill>
                  <a:schemeClr val="tx2"/>
                </a:solidFill>
                <a:cs typeface="Neo Sans Intel"/>
              </a:rPr>
              <a:t>án</a:t>
            </a:r>
            <a:r>
              <a:rPr lang="en-US" sz="2400" dirty="0" smtClean="0">
                <a:solidFill>
                  <a:schemeClr val="tx2"/>
                </a:solidFill>
                <a:cs typeface="Neo Sans Intel"/>
              </a:rPr>
              <a:t> </a:t>
            </a:r>
            <a:r>
              <a:rPr lang="en-US" sz="2400" dirty="0" err="1" smtClean="0">
                <a:solidFill>
                  <a:schemeClr val="tx2"/>
                </a:solidFill>
                <a:cs typeface="Neo Sans Intel"/>
              </a:rPr>
              <a:t>dự</a:t>
            </a:r>
            <a:r>
              <a:rPr lang="en-US" sz="2400" dirty="0" smtClean="0">
                <a:solidFill>
                  <a:schemeClr val="tx2"/>
                </a:solidFill>
                <a:cs typeface="Neo Sans Intel"/>
              </a:rPr>
              <a:t> </a:t>
            </a:r>
            <a:r>
              <a:rPr lang="en-US" sz="2400" dirty="0" err="1" smtClean="0">
                <a:solidFill>
                  <a:schemeClr val="tx2"/>
                </a:solidFill>
                <a:cs typeface="Neo Sans Intel"/>
              </a:rPr>
              <a:t>thi</a:t>
            </a:r>
            <a:endParaRPr lang="en-US" sz="2400" dirty="0" smtClean="0">
              <a:solidFill>
                <a:schemeClr val="tx2"/>
              </a:solidFill>
              <a:cs typeface="Neo Sans Intel"/>
            </a:endParaRPr>
          </a:p>
        </p:txBody>
      </p:sp>
    </p:spTree>
    <p:extLst>
      <p:ext uri="{BB962C8B-B14F-4D97-AF65-F5344CB8AC3E}">
        <p14:creationId xmlns:p14="http://schemas.microsoft.com/office/powerpoint/2010/main" val="541096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14" y="1125415"/>
            <a:ext cx="8228012" cy="5695900"/>
          </a:xfrm>
        </p:spPr>
        <p:txBody>
          <a:bodyPr/>
          <a:lstStyle/>
          <a:p>
            <a:pPr>
              <a:lnSpc>
                <a:spcPct val="130000"/>
              </a:lnSpc>
            </a:pPr>
            <a:r>
              <a:rPr lang="vi-VN" dirty="0"/>
              <a:t>1. Nhận thức của </a:t>
            </a:r>
            <a:r>
              <a:rPr lang="en-US" dirty="0"/>
              <a:t>CBQL</a:t>
            </a:r>
            <a:r>
              <a:rPr lang="vi-VN" dirty="0"/>
              <a:t>, </a:t>
            </a:r>
            <a:r>
              <a:rPr lang="en-US" dirty="0"/>
              <a:t>GV</a:t>
            </a:r>
            <a:r>
              <a:rPr lang="vi-VN" dirty="0"/>
              <a:t>, </a:t>
            </a:r>
            <a:r>
              <a:rPr lang="en-US" dirty="0"/>
              <a:t>HS</a:t>
            </a:r>
            <a:r>
              <a:rPr lang="vi-VN" dirty="0"/>
              <a:t>, </a:t>
            </a:r>
            <a:r>
              <a:rPr lang="en-US" dirty="0"/>
              <a:t>CMHS</a:t>
            </a:r>
            <a:r>
              <a:rPr lang="vi-VN" dirty="0"/>
              <a:t> về mục đích, ý nghĩa của hoạt động </a:t>
            </a:r>
            <a:r>
              <a:rPr lang="en-US" dirty="0"/>
              <a:t>NC</a:t>
            </a:r>
            <a:r>
              <a:rPr lang="vi-VN" dirty="0"/>
              <a:t>KH </a:t>
            </a:r>
            <a:r>
              <a:rPr lang="en-US" dirty="0" err="1"/>
              <a:t>của</a:t>
            </a:r>
            <a:r>
              <a:rPr lang="en-US" dirty="0"/>
              <a:t> HS </a:t>
            </a:r>
            <a:r>
              <a:rPr lang="vi-VN" dirty="0"/>
              <a:t>ở một số nơi còn hạn chế;</a:t>
            </a:r>
            <a:r>
              <a:rPr lang="en-US" dirty="0"/>
              <a:t> </a:t>
            </a:r>
            <a:r>
              <a:rPr lang="vi-VN" dirty="0"/>
              <a:t>còn có biểu hiện chưa đúng đắn về động cơ hướng dẫn cho học sinh </a:t>
            </a:r>
            <a:r>
              <a:rPr lang="en-US" dirty="0"/>
              <a:t>NCKH</a:t>
            </a:r>
            <a:r>
              <a:rPr lang="vi-VN" dirty="0"/>
              <a:t> và tham gia Cuộc thi KHKT cấp quốc gia; còn biểu hiện có sự đầu tư quá mức của người lớn trong quá trình thực hiện các dự án dự thi của </a:t>
            </a:r>
            <a:r>
              <a:rPr lang="en-US" dirty="0"/>
              <a:t>HS</a:t>
            </a:r>
            <a:r>
              <a:rPr lang="vi-VN" dirty="0"/>
              <a:t>. </a:t>
            </a:r>
          </a:p>
          <a:p>
            <a:pPr>
              <a:lnSpc>
                <a:spcPct val="130000"/>
              </a:lnSpc>
            </a:pPr>
            <a:r>
              <a:rPr lang="vi-VN" dirty="0"/>
              <a:t>2. Năng lực hướng dẫn học sinh NCKH của </a:t>
            </a:r>
            <a:r>
              <a:rPr lang="en-US" dirty="0" err="1"/>
              <a:t>một</a:t>
            </a:r>
            <a:r>
              <a:rPr lang="en-US" dirty="0"/>
              <a:t> </a:t>
            </a:r>
            <a:r>
              <a:rPr lang="en-US" dirty="0" err="1"/>
              <a:t>số</a:t>
            </a:r>
            <a:r>
              <a:rPr lang="en-US" dirty="0"/>
              <a:t> GV</a:t>
            </a:r>
            <a:r>
              <a:rPr lang="vi-VN" dirty="0"/>
              <a:t> còn hạn chế, </a:t>
            </a:r>
            <a:r>
              <a:rPr lang="en-US" dirty="0" err="1"/>
              <a:t>kể</a:t>
            </a:r>
            <a:r>
              <a:rPr lang="en-US" dirty="0"/>
              <a:t> </a:t>
            </a:r>
            <a:r>
              <a:rPr lang="vi-VN" dirty="0"/>
              <a:t>cả việc tìm hiểu và thực hiện các văn bản chỉ đạo của Bộ 3. Chưa có cơ chế tài chính bền vững cho hoạt động NCKH</a:t>
            </a:r>
            <a:r>
              <a:rPr lang="en-US" dirty="0"/>
              <a:t> </a:t>
            </a:r>
            <a:r>
              <a:rPr lang="en-US" dirty="0" err="1"/>
              <a:t>nên</a:t>
            </a:r>
            <a:r>
              <a:rPr lang="en-US" dirty="0"/>
              <a:t> ở </a:t>
            </a:r>
            <a:r>
              <a:rPr lang="en-US" dirty="0" err="1"/>
              <a:t>một</a:t>
            </a:r>
            <a:r>
              <a:rPr lang="en-US" dirty="0"/>
              <a:t> </a:t>
            </a:r>
            <a:r>
              <a:rPr lang="en-US" dirty="0" err="1"/>
              <a:t>số</a:t>
            </a:r>
            <a:r>
              <a:rPr lang="en-US" dirty="0"/>
              <a:t> </a:t>
            </a:r>
            <a:r>
              <a:rPr lang="en-US" dirty="0" err="1"/>
              <a:t>nơi</a:t>
            </a:r>
            <a:r>
              <a:rPr lang="en-US" dirty="0"/>
              <a:t> </a:t>
            </a:r>
            <a:r>
              <a:rPr lang="en-US" dirty="0" err="1"/>
              <a:t>còn</a:t>
            </a:r>
            <a:r>
              <a:rPr lang="en-US" dirty="0"/>
              <a:t> </a:t>
            </a:r>
            <a:r>
              <a:rPr lang="en-US" dirty="0" err="1"/>
              <a:t>lúng</a:t>
            </a:r>
            <a:r>
              <a:rPr lang="en-US" dirty="0"/>
              <a:t> </a:t>
            </a:r>
            <a:r>
              <a:rPr lang="en-US" dirty="0" err="1"/>
              <a:t>túng</a:t>
            </a:r>
            <a:r>
              <a:rPr lang="en-US" dirty="0"/>
              <a:t> </a:t>
            </a:r>
            <a:r>
              <a:rPr lang="en-US" dirty="0" err="1"/>
              <a:t>trong</a:t>
            </a:r>
            <a:r>
              <a:rPr lang="en-US" dirty="0"/>
              <a:t> </a:t>
            </a:r>
            <a:r>
              <a:rPr lang="en-US" dirty="0" err="1"/>
              <a:t>việc</a:t>
            </a:r>
            <a:r>
              <a:rPr lang="en-US" dirty="0"/>
              <a:t> </a:t>
            </a:r>
            <a:r>
              <a:rPr lang="en-US" dirty="0" err="1"/>
              <a:t>huy</a:t>
            </a:r>
            <a:r>
              <a:rPr lang="en-US" dirty="0"/>
              <a:t> </a:t>
            </a:r>
            <a:r>
              <a:rPr lang="en-US" dirty="0" err="1"/>
              <a:t>động</a:t>
            </a:r>
            <a:r>
              <a:rPr lang="en-US" dirty="0"/>
              <a:t> </a:t>
            </a:r>
            <a:r>
              <a:rPr lang="en-US" dirty="0" err="1"/>
              <a:t>nguồn</a:t>
            </a:r>
            <a:r>
              <a:rPr lang="en-US" dirty="0"/>
              <a:t> </a:t>
            </a:r>
            <a:r>
              <a:rPr lang="en-US" dirty="0" err="1"/>
              <a:t>lực</a:t>
            </a:r>
            <a:r>
              <a:rPr lang="en-US" dirty="0"/>
              <a:t> </a:t>
            </a:r>
            <a:r>
              <a:rPr lang="en-US" dirty="0" err="1"/>
              <a:t>phục</a:t>
            </a:r>
            <a:r>
              <a:rPr lang="en-US" dirty="0"/>
              <a:t> </a:t>
            </a:r>
            <a:r>
              <a:rPr lang="en-US" dirty="0" err="1"/>
              <a:t>vụ</a:t>
            </a:r>
            <a:r>
              <a:rPr lang="en-US" dirty="0"/>
              <a:t> </a:t>
            </a:r>
            <a:r>
              <a:rPr lang="en-US" dirty="0" err="1"/>
              <a:t>công</a:t>
            </a:r>
            <a:r>
              <a:rPr lang="en-US" dirty="0"/>
              <a:t> </a:t>
            </a:r>
            <a:r>
              <a:rPr lang="en-US" dirty="0" err="1"/>
              <a:t>tác</a:t>
            </a:r>
            <a:r>
              <a:rPr lang="en-US" dirty="0"/>
              <a:t> NCKH </a:t>
            </a:r>
            <a:r>
              <a:rPr lang="en-US" dirty="0" err="1"/>
              <a:t>và</a:t>
            </a:r>
            <a:r>
              <a:rPr lang="en-US" dirty="0"/>
              <a:t> </a:t>
            </a:r>
            <a:r>
              <a:rPr lang="en-US" dirty="0" err="1"/>
              <a:t>tổ</a:t>
            </a:r>
            <a:r>
              <a:rPr lang="en-US" dirty="0"/>
              <a:t> </a:t>
            </a:r>
            <a:r>
              <a:rPr lang="en-US" dirty="0" err="1"/>
              <a:t>chức</a:t>
            </a:r>
            <a:r>
              <a:rPr lang="en-US" dirty="0"/>
              <a:t> </a:t>
            </a:r>
            <a:r>
              <a:rPr lang="en-US" dirty="0" err="1"/>
              <a:t>Cuộc</a:t>
            </a:r>
            <a:r>
              <a:rPr lang="en-US" dirty="0"/>
              <a:t> </a:t>
            </a:r>
            <a:r>
              <a:rPr lang="en-US" dirty="0" err="1"/>
              <a:t>thi</a:t>
            </a:r>
            <a:r>
              <a:rPr lang="en-US" dirty="0"/>
              <a:t> KHKT ở </a:t>
            </a:r>
            <a:r>
              <a:rPr lang="en-US" dirty="0" err="1"/>
              <a:t>địa</a:t>
            </a:r>
            <a:r>
              <a:rPr lang="en-US" dirty="0"/>
              <a:t> </a:t>
            </a:r>
            <a:r>
              <a:rPr lang="en-US" dirty="0" err="1"/>
              <a:t>phương</a:t>
            </a:r>
            <a:r>
              <a:rPr lang="en-US" dirty="0"/>
              <a:t>.</a:t>
            </a:r>
            <a:endParaRPr lang="vi-VN"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9</a:t>
            </a:fld>
            <a:endParaRPr lang="en-US" dirty="0"/>
          </a:p>
        </p:txBody>
      </p:sp>
      <p:sp>
        <p:nvSpPr>
          <p:cNvPr id="4" name="Title 3"/>
          <p:cNvSpPr>
            <a:spLocks noGrp="1"/>
          </p:cNvSpPr>
          <p:nvPr>
            <p:ph type="title"/>
          </p:nvPr>
        </p:nvSpPr>
        <p:spPr>
          <a:xfrm>
            <a:off x="455613" y="292942"/>
            <a:ext cx="8229600" cy="560437"/>
          </a:xfrm>
        </p:spPr>
        <p:txBody>
          <a:bodyPr/>
          <a:lstStyle/>
          <a:p>
            <a:r>
              <a:rPr lang="en-US" sz="2800" b="1" dirty="0"/>
              <a:t>MỘT SỐ KHÓ KHĂN, HẠN CHẾ</a:t>
            </a:r>
          </a:p>
        </p:txBody>
      </p:sp>
    </p:spTree>
    <p:extLst>
      <p:ext uri="{BB962C8B-B14F-4D97-AF65-F5344CB8AC3E}">
        <p14:creationId xmlns:p14="http://schemas.microsoft.com/office/powerpoint/2010/main" val="512402084"/>
      </p:ext>
    </p:extLst>
  </p:cSld>
  <p:clrMapOvr>
    <a:masterClrMapping/>
  </p:clrMapOvr>
</p:sld>
</file>

<file path=ppt/theme/theme1.xml><?xml version="1.0" encoding="utf-8"?>
<a:theme xmlns:a="http://schemas.openxmlformats.org/drawingml/2006/main" name="intel_PPT_LgtTmplt_Stndrd_ARIAL_020514">
  <a:themeElements>
    <a:clrScheme name="Intel Clear Jan 2014">
      <a:dk1>
        <a:sysClr val="windowText" lastClr="000000"/>
      </a:dk1>
      <a:lt1>
        <a:sysClr val="window" lastClr="FFFFFF"/>
      </a:lt1>
      <a:dk2>
        <a:srgbClr val="004280"/>
      </a:dk2>
      <a:lt2>
        <a:srgbClr val="B1BABF"/>
      </a:lt2>
      <a:accent1>
        <a:srgbClr val="0071C5"/>
      </a:accent1>
      <a:accent2>
        <a:srgbClr val="00AEEF"/>
      </a:accent2>
      <a:accent3>
        <a:srgbClr val="8DC8E8"/>
      </a:accent3>
      <a:accent4>
        <a:srgbClr val="FFDA00"/>
      </a:accent4>
      <a:accent5>
        <a:srgbClr val="FDB813"/>
      </a:accent5>
      <a:accent6>
        <a:srgbClr val="A6CE39"/>
      </a:accent6>
      <a:hlink>
        <a:srgbClr val="00AEEF"/>
      </a:hlink>
      <a:folHlink>
        <a:srgbClr val="0071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solidFill>
              <a:schemeClr val="tx2"/>
            </a:solidFill>
            <a:cs typeface="Neo Sans Inte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intel_PPT_LgtTmplt_Stndrd_ARIAL_020514</Template>
  <TotalTime>1361</TotalTime>
  <Words>1267</Words>
  <Application>Microsoft Office PowerPoint</Application>
  <PresentationFormat>On-screen Show (4:3)</PresentationFormat>
  <Paragraphs>97</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Cambria</vt:lpstr>
      <vt:lpstr>Intel Clear</vt:lpstr>
      <vt:lpstr>Lucida Grande</vt:lpstr>
      <vt:lpstr>Neo Sans Intel</vt:lpstr>
      <vt:lpstr>Times New Roman</vt:lpstr>
      <vt:lpstr>Wingdings</vt:lpstr>
      <vt:lpstr>intel_PPT_LgtTmplt_Stndrd_ARIAL_020514</vt:lpstr>
      <vt:lpstr>MỘT SỐ KẾT QUẢ TRIỂN KHAI HOẠT ĐỘNG NGHIÊN CỨU KHKT HỌC SINH TRUNG HỌC NĂM 2015 VÀ  ĐỊNH HƯỚNG HOẠT ĐỘNG NGHIÊN CỨU KHKT THỜI GIAN TỚI </vt:lpstr>
      <vt:lpstr>MỘT SỐ KẾT QUẢ ĐÃ ĐẠT ĐƯỢC</vt:lpstr>
      <vt:lpstr>MỘT SỐ KẾT QUẢ ĐÃ ĐẠT ĐƯỢC</vt:lpstr>
      <vt:lpstr>PowerPoint Presentation</vt:lpstr>
      <vt:lpstr>CUỘC THI NĂM 2015 </vt:lpstr>
      <vt:lpstr>PowerPoint Presentation</vt:lpstr>
      <vt:lpstr>CUỘC THI NĂM 2016 </vt:lpstr>
      <vt:lpstr>Học sinh Việt Nam tại Intel ISEF 2016</vt:lpstr>
      <vt:lpstr>MỘT SỐ KHÓ KHĂN, HẠN CHẾ</vt:lpstr>
      <vt:lpstr>MỘT SỐ KHÓ KHĂN, HẠN CHẾ</vt:lpstr>
      <vt:lpstr>MỘT SỐ KHÓ KHĂN HẠN CHẾ</vt:lpstr>
      <vt:lpstr>MỘT SỐ KHÓ KHĂN, HẠN CHẾ</vt:lpstr>
      <vt:lpstr>NHỮNG VIỆC CẦN TRIỂN KHAI TIẾP THEO</vt:lpstr>
      <vt:lpstr>TỔ CHỨC CUỘC THI KHKT CẤP QUỐC GIA NĂM 2017</vt:lpstr>
      <vt:lpstr>NHỮNG VẤN ĐỀ ĐẶT RA</vt:lpstr>
      <vt:lpstr>TRÂN TRỌNG CẢM ƠN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 ISEF  Educator Academy</dc:title>
  <dc:creator>Alison Elmer</dc:creator>
  <cp:lastModifiedBy>Nguyen Xuan Thanh</cp:lastModifiedBy>
  <cp:revision>128</cp:revision>
  <dcterms:created xsi:type="dcterms:W3CDTF">2014-04-08T21:25:19Z</dcterms:created>
  <dcterms:modified xsi:type="dcterms:W3CDTF">2016-07-26T15:43:50Z</dcterms:modified>
</cp:coreProperties>
</file>